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147470923" r:id="rId2"/>
    <p:sldId id="2147470930" r:id="rId3"/>
    <p:sldId id="2147470929" r:id="rId4"/>
    <p:sldId id="2147470924" r:id="rId5"/>
    <p:sldId id="2147470925" r:id="rId6"/>
    <p:sldId id="2147470926" r:id="rId7"/>
    <p:sldId id="2147470927" r:id="rId8"/>
    <p:sldId id="214747092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EC547-8360-470A-A7B1-7E1750EDDA24}" v="58" dt="2025-02-03T21:09:35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9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gon, Brady" userId="120b7663-0cdb-45a7-99f8-4f5fbc056f07" providerId="ADAL" clId="{985EC547-8360-470A-A7B1-7E1750EDDA24}"/>
    <pc:docChg chg="undo custSel modSld">
      <pc:chgData name="Ligon, Brady" userId="120b7663-0cdb-45a7-99f8-4f5fbc056f07" providerId="ADAL" clId="{985EC547-8360-470A-A7B1-7E1750EDDA24}" dt="2025-02-03T21:09:39.386" v="154" actId="1076"/>
      <pc:docMkLst>
        <pc:docMk/>
      </pc:docMkLst>
      <pc:sldChg chg="addSp delSp modSp mod">
        <pc:chgData name="Ligon, Brady" userId="120b7663-0cdb-45a7-99f8-4f5fbc056f07" providerId="ADAL" clId="{985EC547-8360-470A-A7B1-7E1750EDDA24}" dt="2025-02-03T19:22:43.271" v="71" actId="21"/>
        <pc:sldMkLst>
          <pc:docMk/>
          <pc:sldMk cId="4262976367" sldId="2147470923"/>
        </pc:sldMkLst>
        <pc:picChg chg="add mod">
          <ac:chgData name="Ligon, Brady" userId="120b7663-0cdb-45a7-99f8-4f5fbc056f07" providerId="ADAL" clId="{985EC547-8360-470A-A7B1-7E1750EDDA24}" dt="2025-02-03T19:20:46.182" v="57" actId="1076"/>
          <ac:picMkLst>
            <pc:docMk/>
            <pc:sldMk cId="4262976367" sldId="2147470923"/>
            <ac:picMk id="21" creationId="{C4893BD2-B6F2-A5C9-D233-5D65AD0D12A7}"/>
          </ac:picMkLst>
        </pc:picChg>
        <pc:picChg chg="add del mod">
          <ac:chgData name="Ligon, Brady" userId="120b7663-0cdb-45a7-99f8-4f5fbc056f07" providerId="ADAL" clId="{985EC547-8360-470A-A7B1-7E1750EDDA24}" dt="2025-02-03T19:22:02.698" v="61" actId="21"/>
          <ac:picMkLst>
            <pc:docMk/>
            <pc:sldMk cId="4262976367" sldId="2147470923"/>
            <ac:picMk id="24" creationId="{0263FE0D-D202-5C54-5E93-C605E91981C0}"/>
          </ac:picMkLst>
        </pc:picChg>
        <pc:picChg chg="add del mod">
          <ac:chgData name="Ligon, Brady" userId="120b7663-0cdb-45a7-99f8-4f5fbc056f07" providerId="ADAL" clId="{985EC547-8360-470A-A7B1-7E1750EDDA24}" dt="2025-02-03T19:22:43.271" v="71" actId="21"/>
          <ac:picMkLst>
            <pc:docMk/>
            <pc:sldMk cId="4262976367" sldId="2147470923"/>
            <ac:picMk id="35" creationId="{2EB0946E-8E47-BB29-0F52-8F3B4EB2563E}"/>
          </ac:picMkLst>
        </pc:picChg>
      </pc:sldChg>
      <pc:sldChg chg="addSp delSp modSp mod">
        <pc:chgData name="Ligon, Brady" userId="120b7663-0cdb-45a7-99f8-4f5fbc056f07" providerId="ADAL" clId="{985EC547-8360-470A-A7B1-7E1750EDDA24}" dt="2025-02-03T19:14:05.859" v="30" actId="962"/>
        <pc:sldMkLst>
          <pc:docMk/>
          <pc:sldMk cId="3238070945" sldId="2147470925"/>
        </pc:sldMkLst>
        <pc:picChg chg="mod">
          <ac:chgData name="Ligon, Brady" userId="120b7663-0cdb-45a7-99f8-4f5fbc056f07" providerId="ADAL" clId="{985EC547-8360-470A-A7B1-7E1750EDDA24}" dt="2025-02-03T19:10:46.892" v="21" actId="14100"/>
          <ac:picMkLst>
            <pc:docMk/>
            <pc:sldMk cId="3238070945" sldId="2147470925"/>
            <ac:picMk id="9" creationId="{D08E6822-288C-82D7-E1EE-305C4874B9C0}"/>
          </ac:picMkLst>
        </pc:picChg>
        <pc:picChg chg="add mod">
          <ac:chgData name="Ligon, Brady" userId="120b7663-0cdb-45a7-99f8-4f5fbc056f07" providerId="ADAL" clId="{985EC547-8360-470A-A7B1-7E1750EDDA24}" dt="2025-02-03T19:10:51.185" v="22" actId="14100"/>
          <ac:picMkLst>
            <pc:docMk/>
            <pc:sldMk cId="3238070945" sldId="2147470925"/>
            <ac:picMk id="11" creationId="{154B9B87-8338-576D-8B4A-649A79C00F23}"/>
          </ac:picMkLst>
        </pc:picChg>
        <pc:picChg chg="add mod">
          <ac:chgData name="Ligon, Brady" userId="120b7663-0cdb-45a7-99f8-4f5fbc056f07" providerId="ADAL" clId="{985EC547-8360-470A-A7B1-7E1750EDDA24}" dt="2025-02-03T19:10:54.841" v="23" actId="14100"/>
          <ac:picMkLst>
            <pc:docMk/>
            <pc:sldMk cId="3238070945" sldId="2147470925"/>
            <ac:picMk id="12" creationId="{E2E2A3BB-F748-02B9-9FC3-BB4CFFD12F77}"/>
          </ac:picMkLst>
        </pc:picChg>
        <pc:picChg chg="add del mod">
          <ac:chgData name="Ligon, Brady" userId="120b7663-0cdb-45a7-99f8-4f5fbc056f07" providerId="ADAL" clId="{985EC547-8360-470A-A7B1-7E1750EDDA24}" dt="2025-02-03T16:22:54.220" v="10" actId="478"/>
          <ac:picMkLst>
            <pc:docMk/>
            <pc:sldMk cId="3238070945" sldId="2147470925"/>
            <ac:picMk id="13" creationId="{83F5D987-342E-2A3D-E97B-A41887C65CAB}"/>
          </ac:picMkLst>
        </pc:picChg>
        <pc:picChg chg="add mod">
          <ac:chgData name="Ligon, Brady" userId="120b7663-0cdb-45a7-99f8-4f5fbc056f07" providerId="ADAL" clId="{985EC547-8360-470A-A7B1-7E1750EDDA24}" dt="2025-02-03T19:14:05.859" v="30" actId="962"/>
          <ac:picMkLst>
            <pc:docMk/>
            <pc:sldMk cId="3238070945" sldId="2147470925"/>
            <ac:picMk id="13" creationId="{BC0958B4-8F92-D44D-C851-3ED1E1F29238}"/>
          </ac:picMkLst>
        </pc:picChg>
        <pc:picChg chg="add del mod">
          <ac:chgData name="Ligon, Brady" userId="120b7663-0cdb-45a7-99f8-4f5fbc056f07" providerId="ADAL" clId="{985EC547-8360-470A-A7B1-7E1750EDDA24}" dt="2025-02-03T16:22:55.631" v="11" actId="478"/>
          <ac:picMkLst>
            <pc:docMk/>
            <pc:sldMk cId="3238070945" sldId="2147470925"/>
            <ac:picMk id="14" creationId="{21E808C6-CE03-C82B-3B70-254BFF1DD6D3}"/>
          </ac:picMkLst>
        </pc:picChg>
        <pc:picChg chg="add mod">
          <ac:chgData name="Ligon, Brady" userId="120b7663-0cdb-45a7-99f8-4f5fbc056f07" providerId="ADAL" clId="{985EC547-8360-470A-A7B1-7E1750EDDA24}" dt="2025-02-03T19:10:57.153" v="24" actId="14100"/>
          <ac:picMkLst>
            <pc:docMk/>
            <pc:sldMk cId="3238070945" sldId="2147470925"/>
            <ac:picMk id="15" creationId="{7248187C-F1AB-79CF-EB99-F827F068D28B}"/>
          </ac:picMkLst>
        </pc:picChg>
        <pc:picChg chg="add mod">
          <ac:chgData name="Ligon, Brady" userId="120b7663-0cdb-45a7-99f8-4f5fbc056f07" providerId="ADAL" clId="{985EC547-8360-470A-A7B1-7E1750EDDA24}" dt="2025-02-03T19:10:59.138" v="25" actId="14100"/>
          <ac:picMkLst>
            <pc:docMk/>
            <pc:sldMk cId="3238070945" sldId="2147470925"/>
            <ac:picMk id="16" creationId="{18D687B4-E912-2FBC-D321-AB81B8A087F1}"/>
          </ac:picMkLst>
        </pc:picChg>
      </pc:sldChg>
      <pc:sldChg chg="addSp modSp mod">
        <pc:chgData name="Ligon, Brady" userId="120b7663-0cdb-45a7-99f8-4f5fbc056f07" providerId="ADAL" clId="{985EC547-8360-470A-A7B1-7E1750EDDA24}" dt="2025-02-03T19:18:42.195" v="48" actId="962"/>
        <pc:sldMkLst>
          <pc:docMk/>
          <pc:sldMk cId="2377750727" sldId="2147470926"/>
        </pc:sldMkLst>
        <pc:picChg chg="add mod">
          <ac:chgData name="Ligon, Brady" userId="120b7663-0cdb-45a7-99f8-4f5fbc056f07" providerId="ADAL" clId="{985EC547-8360-470A-A7B1-7E1750EDDA24}" dt="2025-02-03T19:15:43.023" v="37" actId="962"/>
          <ac:picMkLst>
            <pc:docMk/>
            <pc:sldMk cId="2377750727" sldId="2147470926"/>
            <ac:picMk id="3" creationId="{7E8D6471-FA40-1BCC-6D35-C85CE49904F5}"/>
          </ac:picMkLst>
        </pc:picChg>
        <pc:picChg chg="mod">
          <ac:chgData name="Ligon, Brady" userId="120b7663-0cdb-45a7-99f8-4f5fbc056f07" providerId="ADAL" clId="{985EC547-8360-470A-A7B1-7E1750EDDA24}" dt="2025-02-03T19:14:46.512" v="31" actId="1076"/>
          <ac:picMkLst>
            <pc:docMk/>
            <pc:sldMk cId="2377750727" sldId="2147470926"/>
            <ac:picMk id="4" creationId="{8B564DE4-B992-B771-81AD-F35AF3DF16EC}"/>
          </ac:picMkLst>
        </pc:picChg>
        <pc:picChg chg="mod">
          <ac:chgData name="Ligon, Brady" userId="120b7663-0cdb-45a7-99f8-4f5fbc056f07" providerId="ADAL" clId="{985EC547-8360-470A-A7B1-7E1750EDDA24}" dt="2025-02-03T19:14:49.043" v="32" actId="1076"/>
          <ac:picMkLst>
            <pc:docMk/>
            <pc:sldMk cId="2377750727" sldId="2147470926"/>
            <ac:picMk id="5" creationId="{F33DC6A3-D986-E583-2FDC-45603959E796}"/>
          </ac:picMkLst>
        </pc:picChg>
        <pc:picChg chg="add mod">
          <ac:chgData name="Ligon, Brady" userId="120b7663-0cdb-45a7-99f8-4f5fbc056f07" providerId="ADAL" clId="{985EC547-8360-470A-A7B1-7E1750EDDA24}" dt="2025-02-03T19:17:36.953" v="42" actId="14100"/>
          <ac:picMkLst>
            <pc:docMk/>
            <pc:sldMk cId="2377750727" sldId="2147470926"/>
            <ac:picMk id="6" creationId="{A1864CDE-D9C1-832B-61ED-DB465EAEB72B}"/>
          </ac:picMkLst>
        </pc:picChg>
        <pc:picChg chg="add mod">
          <ac:chgData name="Ligon, Brady" userId="120b7663-0cdb-45a7-99f8-4f5fbc056f07" providerId="ADAL" clId="{985EC547-8360-470A-A7B1-7E1750EDDA24}" dt="2025-02-03T19:18:42.195" v="48" actId="962"/>
          <ac:picMkLst>
            <pc:docMk/>
            <pc:sldMk cId="2377750727" sldId="2147470926"/>
            <ac:picMk id="7" creationId="{03D87B64-DC77-D3DB-CE4F-F27BA7D159CA}"/>
          </ac:picMkLst>
        </pc:picChg>
      </pc:sldChg>
      <pc:sldChg chg="addSp delSp modSp mod">
        <pc:chgData name="Ligon, Brady" userId="120b7663-0cdb-45a7-99f8-4f5fbc056f07" providerId="ADAL" clId="{985EC547-8360-470A-A7B1-7E1750EDDA24}" dt="2025-02-03T19:22:29.523" v="68" actId="1076"/>
        <pc:sldMkLst>
          <pc:docMk/>
          <pc:sldMk cId="1788724123" sldId="2147470927"/>
        </pc:sldMkLst>
        <pc:picChg chg="del">
          <ac:chgData name="Ligon, Brady" userId="120b7663-0cdb-45a7-99f8-4f5fbc056f07" providerId="ADAL" clId="{985EC547-8360-470A-A7B1-7E1750EDDA24}" dt="2025-02-03T19:22:18.872" v="66" actId="478"/>
          <ac:picMkLst>
            <pc:docMk/>
            <pc:sldMk cId="1788724123" sldId="2147470927"/>
            <ac:picMk id="3" creationId="{43D00FE2-5FCE-441F-B7B5-85B8DBA78F53}"/>
          </ac:picMkLst>
        </pc:picChg>
        <pc:picChg chg="add mod">
          <ac:chgData name="Ligon, Brady" userId="120b7663-0cdb-45a7-99f8-4f5fbc056f07" providerId="ADAL" clId="{985EC547-8360-470A-A7B1-7E1750EDDA24}" dt="2025-02-03T19:22:29.523" v="68" actId="1076"/>
          <ac:picMkLst>
            <pc:docMk/>
            <pc:sldMk cId="1788724123" sldId="2147470927"/>
            <ac:picMk id="4" creationId="{1A67AE87-DD45-75EE-E9C1-13694048D30E}"/>
          </ac:picMkLst>
        </pc:picChg>
        <pc:picChg chg="mod">
          <ac:chgData name="Ligon, Brady" userId="120b7663-0cdb-45a7-99f8-4f5fbc056f07" providerId="ADAL" clId="{985EC547-8360-470A-A7B1-7E1750EDDA24}" dt="2025-02-03T19:22:26.049" v="67" actId="962"/>
          <ac:picMkLst>
            <pc:docMk/>
            <pc:sldMk cId="1788724123" sldId="2147470927"/>
            <ac:picMk id="21" creationId="{493F0945-4878-DB22-0DCA-E75D822BA0B0}"/>
          </ac:picMkLst>
        </pc:picChg>
      </pc:sldChg>
      <pc:sldChg chg="addSp delSp modSp mod">
        <pc:chgData name="Ligon, Brady" userId="120b7663-0cdb-45a7-99f8-4f5fbc056f07" providerId="ADAL" clId="{985EC547-8360-470A-A7B1-7E1750EDDA24}" dt="2025-02-03T20:55:42.133" v="117" actId="1076"/>
        <pc:sldMkLst>
          <pc:docMk/>
          <pc:sldMk cId="686295763" sldId="2147470928"/>
        </pc:sldMkLst>
        <pc:spChg chg="mod">
          <ac:chgData name="Ligon, Brady" userId="120b7663-0cdb-45a7-99f8-4f5fbc056f07" providerId="ADAL" clId="{985EC547-8360-470A-A7B1-7E1750EDDA24}" dt="2025-02-03T19:20:25.888" v="51" actId="1076"/>
          <ac:spMkLst>
            <pc:docMk/>
            <pc:sldMk cId="686295763" sldId="2147470928"/>
            <ac:spMk id="6" creationId="{69FD867C-F0B2-DD27-0C6C-E41D9D477F32}"/>
          </ac:spMkLst>
        </pc:spChg>
        <pc:grpChg chg="add mod">
          <ac:chgData name="Ligon, Brady" userId="120b7663-0cdb-45a7-99f8-4f5fbc056f07" providerId="ADAL" clId="{985EC547-8360-470A-A7B1-7E1750EDDA24}" dt="2025-02-03T19:20:25.888" v="51" actId="1076"/>
          <ac:grpSpMkLst>
            <pc:docMk/>
            <pc:sldMk cId="686295763" sldId="2147470928"/>
            <ac:grpSpMk id="3" creationId="{516D77E5-2458-D2D5-5173-6528C2F03421}"/>
          </ac:grpSpMkLst>
        </pc:grpChg>
        <pc:picChg chg="add mod">
          <ac:chgData name="Ligon, Brady" userId="120b7663-0cdb-45a7-99f8-4f5fbc056f07" providerId="ADAL" clId="{985EC547-8360-470A-A7B1-7E1750EDDA24}" dt="2025-02-03T20:49:42.373" v="91" actId="1076"/>
          <ac:picMkLst>
            <pc:docMk/>
            <pc:sldMk cId="686295763" sldId="2147470928"/>
            <ac:picMk id="5" creationId="{588B4B5B-0F5C-8FEB-B255-ABAFD94388C5}"/>
          </ac:picMkLst>
        </pc:picChg>
        <pc:picChg chg="mod">
          <ac:chgData name="Ligon, Brady" userId="120b7663-0cdb-45a7-99f8-4f5fbc056f07" providerId="ADAL" clId="{985EC547-8360-470A-A7B1-7E1750EDDA24}" dt="2025-02-03T19:20:25.888" v="51" actId="1076"/>
          <ac:picMkLst>
            <pc:docMk/>
            <pc:sldMk cId="686295763" sldId="2147470928"/>
            <ac:picMk id="5" creationId="{8F8341AA-11D3-51B5-6B9A-4965694806FD}"/>
          </ac:picMkLst>
        </pc:picChg>
        <pc:picChg chg="add del mod">
          <ac:chgData name="Ligon, Brady" userId="120b7663-0cdb-45a7-99f8-4f5fbc056f07" providerId="ADAL" clId="{985EC547-8360-470A-A7B1-7E1750EDDA24}" dt="2025-02-03T20:50:31.952" v="100" actId="22"/>
          <ac:picMkLst>
            <pc:docMk/>
            <pc:sldMk cId="686295763" sldId="2147470928"/>
            <ac:picMk id="6" creationId="{5EF722CA-6C28-4431-4D01-72723CFA44CA}"/>
          </ac:picMkLst>
        </pc:picChg>
        <pc:picChg chg="add mod">
          <ac:chgData name="Ligon, Brady" userId="120b7663-0cdb-45a7-99f8-4f5fbc056f07" providerId="ADAL" clId="{985EC547-8360-470A-A7B1-7E1750EDDA24}" dt="2025-02-03T20:55:42.133" v="117" actId="1076"/>
          <ac:picMkLst>
            <pc:docMk/>
            <pc:sldMk cId="686295763" sldId="2147470928"/>
            <ac:picMk id="6" creationId="{B35D215C-51EB-36AA-37AE-DF18B62CA2FF}"/>
          </ac:picMkLst>
        </pc:picChg>
        <pc:picChg chg="add del mod">
          <ac:chgData name="Ligon, Brady" userId="120b7663-0cdb-45a7-99f8-4f5fbc056f07" providerId="ADAL" clId="{985EC547-8360-470A-A7B1-7E1750EDDA24}" dt="2025-02-03T20:52:23.667" v="107" actId="478"/>
          <ac:picMkLst>
            <pc:docMk/>
            <pc:sldMk cId="686295763" sldId="2147470928"/>
            <ac:picMk id="7" creationId="{BDF91C8B-D253-5F18-3FFA-085C18866381}"/>
          </ac:picMkLst>
        </pc:picChg>
        <pc:picChg chg="add del mod">
          <ac:chgData name="Ligon, Brady" userId="120b7663-0cdb-45a7-99f8-4f5fbc056f07" providerId="ADAL" clId="{985EC547-8360-470A-A7B1-7E1750EDDA24}" dt="2025-02-03T19:20:35.743" v="54" actId="21"/>
          <ac:picMkLst>
            <pc:docMk/>
            <pc:sldMk cId="686295763" sldId="2147470928"/>
            <ac:picMk id="7" creationId="{C4893BD2-B6F2-A5C9-D233-5D65AD0D12A7}"/>
          </ac:picMkLst>
        </pc:picChg>
        <pc:picChg chg="add del mod">
          <ac:chgData name="Ligon, Brady" userId="120b7663-0cdb-45a7-99f8-4f5fbc056f07" providerId="ADAL" clId="{985EC547-8360-470A-A7B1-7E1750EDDA24}" dt="2025-02-03T20:55:27.160" v="114" actId="478"/>
          <ac:picMkLst>
            <pc:docMk/>
            <pc:sldMk cId="686295763" sldId="2147470928"/>
            <ac:picMk id="8" creationId="{A64E5529-499F-F1BF-A645-EAD0E3589B6C}"/>
          </ac:picMkLst>
        </pc:picChg>
        <pc:picChg chg="add mod">
          <ac:chgData name="Ligon, Brady" userId="120b7663-0cdb-45a7-99f8-4f5fbc056f07" providerId="ADAL" clId="{985EC547-8360-470A-A7B1-7E1750EDDA24}" dt="2025-02-03T20:50:35.650" v="101" actId="1076"/>
          <ac:picMkLst>
            <pc:docMk/>
            <pc:sldMk cId="686295763" sldId="2147470928"/>
            <ac:picMk id="24" creationId="{0263FE0D-D202-5C54-5E93-C605E91981C0}"/>
          </ac:picMkLst>
        </pc:picChg>
        <pc:picChg chg="add del mod">
          <ac:chgData name="Ligon, Brady" userId="120b7663-0cdb-45a7-99f8-4f5fbc056f07" providerId="ADAL" clId="{985EC547-8360-470A-A7B1-7E1750EDDA24}" dt="2025-02-03T20:49:22.495" v="88" actId="478"/>
          <ac:picMkLst>
            <pc:docMk/>
            <pc:sldMk cId="686295763" sldId="2147470928"/>
            <ac:picMk id="35" creationId="{2EB0946E-8E47-BB29-0F52-8F3B4EB2563E}"/>
          </ac:picMkLst>
        </pc:picChg>
      </pc:sldChg>
      <pc:sldChg chg="addSp delSp modSp mod">
        <pc:chgData name="Ligon, Brady" userId="120b7663-0cdb-45a7-99f8-4f5fbc056f07" providerId="ADAL" clId="{985EC547-8360-470A-A7B1-7E1750EDDA24}" dt="2025-02-03T21:09:39.386" v="154" actId="1076"/>
        <pc:sldMkLst>
          <pc:docMk/>
          <pc:sldMk cId="3128786791" sldId="2147470930"/>
        </pc:sldMkLst>
        <pc:picChg chg="add mod">
          <ac:chgData name="Ligon, Brady" userId="120b7663-0cdb-45a7-99f8-4f5fbc056f07" providerId="ADAL" clId="{985EC547-8360-470A-A7B1-7E1750EDDA24}" dt="2025-02-03T20:58:21.467" v="123" actId="962"/>
          <ac:picMkLst>
            <pc:docMk/>
            <pc:sldMk cId="3128786791" sldId="2147470930"/>
            <ac:picMk id="4" creationId="{74CF9A2C-F120-D9FE-EE6E-5EC6858C687E}"/>
          </ac:picMkLst>
        </pc:picChg>
        <pc:picChg chg="add mod">
          <ac:chgData name="Ligon, Brady" userId="120b7663-0cdb-45a7-99f8-4f5fbc056f07" providerId="ADAL" clId="{985EC547-8360-470A-A7B1-7E1750EDDA24}" dt="2025-02-03T21:04:54.558" v="139" actId="1076"/>
          <ac:picMkLst>
            <pc:docMk/>
            <pc:sldMk cId="3128786791" sldId="2147470930"/>
            <ac:picMk id="5" creationId="{49BA87B4-FE14-C505-D3D2-101079614684}"/>
          </ac:picMkLst>
        </pc:picChg>
        <pc:picChg chg="add mod">
          <ac:chgData name="Ligon, Brady" userId="120b7663-0cdb-45a7-99f8-4f5fbc056f07" providerId="ADAL" clId="{985EC547-8360-470A-A7B1-7E1750EDDA24}" dt="2025-02-03T21:08:49.748" v="146" actId="962"/>
          <ac:picMkLst>
            <pc:docMk/>
            <pc:sldMk cId="3128786791" sldId="2147470930"/>
            <ac:picMk id="6" creationId="{2408D021-D7F0-2760-0FF3-2E60282508D8}"/>
          </ac:picMkLst>
        </pc:picChg>
        <pc:picChg chg="add mod">
          <ac:chgData name="Ligon, Brady" userId="120b7663-0cdb-45a7-99f8-4f5fbc056f07" providerId="ADAL" clId="{985EC547-8360-470A-A7B1-7E1750EDDA24}" dt="2025-02-03T21:09:39.386" v="154" actId="1076"/>
          <ac:picMkLst>
            <pc:docMk/>
            <pc:sldMk cId="3128786791" sldId="2147470930"/>
            <ac:picMk id="8" creationId="{4F34BFE9-CA72-AA34-10C0-D97F04B29D12}"/>
          </ac:picMkLst>
        </pc:picChg>
        <pc:picChg chg="del mod">
          <ac:chgData name="Ligon, Brady" userId="120b7663-0cdb-45a7-99f8-4f5fbc056f07" providerId="ADAL" clId="{985EC547-8360-470A-A7B1-7E1750EDDA24}" dt="2025-02-03T20:58:15.767" v="122" actId="478"/>
          <ac:picMkLst>
            <pc:docMk/>
            <pc:sldMk cId="3128786791" sldId="2147470930"/>
            <ac:picMk id="10" creationId="{144067A2-54B7-C66F-7E53-6E52DFD35F7C}"/>
          </ac:picMkLst>
        </pc:picChg>
        <pc:picChg chg="del mod">
          <ac:chgData name="Ligon, Brady" userId="120b7663-0cdb-45a7-99f8-4f5fbc056f07" providerId="ADAL" clId="{985EC547-8360-470A-A7B1-7E1750EDDA24}" dt="2025-02-03T21:09:30.895" v="152" actId="478"/>
          <ac:picMkLst>
            <pc:docMk/>
            <pc:sldMk cId="3128786791" sldId="2147470930"/>
            <ac:picMk id="14" creationId="{040BF4A0-1C11-14EC-E1B0-330C3ADA0823}"/>
          </ac:picMkLst>
        </pc:picChg>
        <pc:picChg chg="del mod">
          <ac:chgData name="Ligon, Brady" userId="120b7663-0cdb-45a7-99f8-4f5fbc056f07" providerId="ADAL" clId="{985EC547-8360-470A-A7B1-7E1750EDDA24}" dt="2025-02-03T21:08:44.059" v="145" actId="478"/>
          <ac:picMkLst>
            <pc:docMk/>
            <pc:sldMk cId="3128786791" sldId="2147470930"/>
            <ac:picMk id="15" creationId="{F02DA414-B374-1D08-C147-458E3691E89B}"/>
          </ac:picMkLst>
        </pc:picChg>
        <pc:picChg chg="del mod">
          <ac:chgData name="Ligon, Brady" userId="120b7663-0cdb-45a7-99f8-4f5fbc056f07" providerId="ADAL" clId="{985EC547-8360-470A-A7B1-7E1750EDDA24}" dt="2025-02-03T21:04:44.656" v="136" actId="478"/>
          <ac:picMkLst>
            <pc:docMk/>
            <pc:sldMk cId="3128786791" sldId="2147470930"/>
            <ac:picMk id="36" creationId="{72A6D2BA-8233-A2F7-2BF1-C04FC9A9DAFC}"/>
          </ac:picMkLst>
        </pc:picChg>
      </pc:sldChg>
    </pc:docChg>
  </pc:docChgLst>
  <pc:docChgLst>
    <pc:chgData name="Ligon, Brady" userId="120b7663-0cdb-45a7-99f8-4f5fbc056f07" providerId="ADAL" clId="{10C007F7-87CB-421E-8A97-E65BE8ED84FF}"/>
    <pc:docChg chg="undo custSel addSld delSld modSld">
      <pc:chgData name="Ligon, Brady" userId="120b7663-0cdb-45a7-99f8-4f5fbc056f07" providerId="ADAL" clId="{10C007F7-87CB-421E-8A97-E65BE8ED84FF}" dt="2025-01-30T16:03:28.206" v="636" actId="962"/>
      <pc:docMkLst>
        <pc:docMk/>
      </pc:docMkLst>
      <pc:sldChg chg="addSp delSp modSp mod">
        <pc:chgData name="Ligon, Brady" userId="120b7663-0cdb-45a7-99f8-4f5fbc056f07" providerId="ADAL" clId="{10C007F7-87CB-421E-8A97-E65BE8ED84FF}" dt="2025-01-30T15:45:39.842" v="592" actId="21"/>
        <pc:sldMkLst>
          <pc:docMk/>
          <pc:sldMk cId="4262976367" sldId="2147470923"/>
        </pc:sldMkLst>
        <pc:spChg chg="add mod">
          <ac:chgData name="Ligon, Brady" userId="120b7663-0cdb-45a7-99f8-4f5fbc056f07" providerId="ADAL" clId="{10C007F7-87CB-421E-8A97-E65BE8ED84FF}" dt="2025-01-30T15:36:51.498" v="537" actId="1076"/>
          <ac:spMkLst>
            <pc:docMk/>
            <pc:sldMk cId="4262976367" sldId="2147470923"/>
            <ac:spMk id="2" creationId="{D9C040AD-570B-C810-F0FD-DC7007910641}"/>
          </ac:spMkLst>
        </pc:spChg>
        <pc:spChg chg="mod">
          <ac:chgData name="Ligon, Brady" userId="120b7663-0cdb-45a7-99f8-4f5fbc056f07" providerId="ADAL" clId="{10C007F7-87CB-421E-8A97-E65BE8ED84FF}" dt="2025-01-14T16:30:31.570" v="284" actId="1076"/>
          <ac:spMkLst>
            <pc:docMk/>
            <pc:sldMk cId="4262976367" sldId="2147470923"/>
            <ac:spMk id="8" creationId="{B8F7D774-CE2E-79EA-5D81-0FC38832E38D}"/>
          </ac:spMkLst>
        </pc:spChg>
        <pc:spChg chg="add mod">
          <ac:chgData name="Ligon, Brady" userId="120b7663-0cdb-45a7-99f8-4f5fbc056f07" providerId="ADAL" clId="{10C007F7-87CB-421E-8A97-E65BE8ED84FF}" dt="2025-01-30T15:36:54.502" v="538" actId="1076"/>
          <ac:spMkLst>
            <pc:docMk/>
            <pc:sldMk cId="4262976367" sldId="2147470923"/>
            <ac:spMk id="12" creationId="{706A8566-B290-F520-C943-0387C0F18A78}"/>
          </ac:spMkLst>
        </pc:spChg>
        <pc:spChg chg="add mod">
          <ac:chgData name="Ligon, Brady" userId="120b7663-0cdb-45a7-99f8-4f5fbc056f07" providerId="ADAL" clId="{10C007F7-87CB-421E-8A97-E65BE8ED84FF}" dt="2025-01-30T15:36:48.418" v="536" actId="1076"/>
          <ac:spMkLst>
            <pc:docMk/>
            <pc:sldMk cId="4262976367" sldId="2147470923"/>
            <ac:spMk id="18" creationId="{985D3A52-781E-87EF-99F7-5F8A8A47EFE5}"/>
          </ac:spMkLst>
        </pc:spChg>
        <pc:spChg chg="mod">
          <ac:chgData name="Ligon, Brady" userId="120b7663-0cdb-45a7-99f8-4f5fbc056f07" providerId="ADAL" clId="{10C007F7-87CB-421E-8A97-E65BE8ED84FF}" dt="2025-01-23T15:32:24.460" v="297" actId="14100"/>
          <ac:spMkLst>
            <pc:docMk/>
            <pc:sldMk cId="4262976367" sldId="2147470923"/>
            <ac:spMk id="27" creationId="{F7A63878-2781-D1A0-0989-9B69C8423C44}"/>
          </ac:spMkLst>
        </pc:spChg>
        <pc:spChg chg="mod">
          <ac:chgData name="Ligon, Brady" userId="120b7663-0cdb-45a7-99f8-4f5fbc056f07" providerId="ADAL" clId="{10C007F7-87CB-421E-8A97-E65BE8ED84FF}" dt="2025-01-28T14:12:08.131" v="523" actId="1076"/>
          <ac:spMkLst>
            <pc:docMk/>
            <pc:sldMk cId="4262976367" sldId="2147470923"/>
            <ac:spMk id="49" creationId="{4656C7BC-959E-02DD-B1FE-9739603A427A}"/>
          </ac:spMkLst>
        </pc:spChg>
        <pc:spChg chg="mod">
          <ac:chgData name="Ligon, Brady" userId="120b7663-0cdb-45a7-99f8-4f5fbc056f07" providerId="ADAL" clId="{10C007F7-87CB-421E-8A97-E65BE8ED84FF}" dt="2025-01-28T14:12:05.789" v="522" actId="1076"/>
          <ac:spMkLst>
            <pc:docMk/>
            <pc:sldMk cId="4262976367" sldId="2147470923"/>
            <ac:spMk id="50" creationId="{013A643C-4EC9-0951-E242-956E72DC2F4E}"/>
          </ac:spMkLst>
        </pc:spChg>
        <pc:spChg chg="mod">
          <ac:chgData name="Ligon, Brady" userId="120b7663-0cdb-45a7-99f8-4f5fbc056f07" providerId="ADAL" clId="{10C007F7-87CB-421E-8A97-E65BE8ED84FF}" dt="2025-01-23T15:32:10.243" v="294" actId="14100"/>
          <ac:spMkLst>
            <pc:docMk/>
            <pc:sldMk cId="4262976367" sldId="2147470923"/>
            <ac:spMk id="57" creationId="{014E4E46-5F1F-5653-265B-4E5A22144B4A}"/>
          </ac:spMkLst>
        </pc:spChg>
        <pc:spChg chg="mod">
          <ac:chgData name="Ligon, Brady" userId="120b7663-0cdb-45a7-99f8-4f5fbc056f07" providerId="ADAL" clId="{10C007F7-87CB-421E-8A97-E65BE8ED84FF}" dt="2025-01-23T15:31:55.211" v="292" actId="14100"/>
          <ac:spMkLst>
            <pc:docMk/>
            <pc:sldMk cId="4262976367" sldId="2147470923"/>
            <ac:spMk id="68" creationId="{56A4183B-85DE-6B15-FE3C-D77E42C250DF}"/>
          </ac:spMkLst>
        </pc:spChg>
        <pc:spChg chg="mod">
          <ac:chgData name="Ligon, Brady" userId="120b7663-0cdb-45a7-99f8-4f5fbc056f07" providerId="ADAL" clId="{10C007F7-87CB-421E-8A97-E65BE8ED84FF}" dt="2025-01-23T15:32:36.401" v="300" actId="14100"/>
          <ac:spMkLst>
            <pc:docMk/>
            <pc:sldMk cId="4262976367" sldId="2147470923"/>
            <ac:spMk id="69" creationId="{257EA16C-73FF-5286-90C4-8216BE89FED2}"/>
          </ac:spMkLst>
        </pc:spChg>
        <pc:spChg chg="mod">
          <ac:chgData name="Ligon, Brady" userId="120b7663-0cdb-45a7-99f8-4f5fbc056f07" providerId="ADAL" clId="{10C007F7-87CB-421E-8A97-E65BE8ED84FF}" dt="2024-12-06T16:57:48.724" v="244" actId="14100"/>
          <ac:spMkLst>
            <pc:docMk/>
            <pc:sldMk cId="4262976367" sldId="2147470923"/>
            <ac:spMk id="71" creationId="{34623B9A-FF93-5E39-DC94-041A50832D95}"/>
          </ac:spMkLst>
        </pc:spChg>
        <pc:spChg chg="mod">
          <ac:chgData name="Ligon, Brady" userId="120b7663-0cdb-45a7-99f8-4f5fbc056f07" providerId="ADAL" clId="{10C007F7-87CB-421E-8A97-E65BE8ED84FF}" dt="2024-12-06T16:57:53.662" v="245" actId="14100"/>
          <ac:spMkLst>
            <pc:docMk/>
            <pc:sldMk cId="4262976367" sldId="2147470923"/>
            <ac:spMk id="73" creationId="{F3ED70A7-C622-5F38-20E1-AD21EB40D8FB}"/>
          </ac:spMkLst>
        </pc:spChg>
      </pc:sldChg>
      <pc:sldChg chg="addSp delSp modSp new mod">
        <pc:chgData name="Ligon, Brady" userId="120b7663-0cdb-45a7-99f8-4f5fbc056f07" providerId="ADAL" clId="{10C007F7-87CB-421E-8A97-E65BE8ED84FF}" dt="2025-01-24T19:45:58.764" v="500" actId="14100"/>
        <pc:sldMkLst>
          <pc:docMk/>
          <pc:sldMk cId="2507474873" sldId="2147470924"/>
        </pc:sldMkLst>
        <pc:spChg chg="mod">
          <ac:chgData name="Ligon, Brady" userId="120b7663-0cdb-45a7-99f8-4f5fbc056f07" providerId="ADAL" clId="{10C007F7-87CB-421E-8A97-E65BE8ED84FF}" dt="2025-01-23T20:59:02.637" v="331" actId="20577"/>
          <ac:spMkLst>
            <pc:docMk/>
            <pc:sldMk cId="2507474873" sldId="2147470924"/>
            <ac:spMk id="2" creationId="{2F1D1111-332C-A54A-0300-111D56523EAA}"/>
          </ac:spMkLst>
        </pc:spChg>
        <pc:picChg chg="add mod">
          <ac:chgData name="Ligon, Brady" userId="120b7663-0cdb-45a7-99f8-4f5fbc056f07" providerId="ADAL" clId="{10C007F7-87CB-421E-8A97-E65BE8ED84FF}" dt="2025-01-24T13:55:31.735" v="401" actId="1076"/>
          <ac:picMkLst>
            <pc:docMk/>
            <pc:sldMk cId="2507474873" sldId="2147470924"/>
            <ac:picMk id="3" creationId="{078FA939-8A82-1F7F-3EE1-CBFFA06BCCB8}"/>
          </ac:picMkLst>
        </pc:picChg>
        <pc:picChg chg="add mod">
          <ac:chgData name="Ligon, Brady" userId="120b7663-0cdb-45a7-99f8-4f5fbc056f07" providerId="ADAL" clId="{10C007F7-87CB-421E-8A97-E65BE8ED84FF}" dt="2025-01-24T13:57:03.891" v="406" actId="962"/>
          <ac:picMkLst>
            <pc:docMk/>
            <pc:sldMk cId="2507474873" sldId="2147470924"/>
            <ac:picMk id="4" creationId="{3CD21160-205D-A3C4-D996-46F6473BBC69}"/>
          </ac:picMkLst>
        </pc:picChg>
        <pc:picChg chg="add mod">
          <ac:chgData name="Ligon, Brady" userId="120b7663-0cdb-45a7-99f8-4f5fbc056f07" providerId="ADAL" clId="{10C007F7-87CB-421E-8A97-E65BE8ED84FF}" dt="2025-01-24T19:45:58.764" v="500" actId="14100"/>
          <ac:picMkLst>
            <pc:docMk/>
            <pc:sldMk cId="2507474873" sldId="2147470924"/>
            <ac:picMk id="5" creationId="{81821B22-4CF5-0A4F-7995-CC50992D7EA9}"/>
          </ac:picMkLst>
        </pc:picChg>
        <pc:picChg chg="add mod">
          <ac:chgData name="Ligon, Brady" userId="120b7663-0cdb-45a7-99f8-4f5fbc056f07" providerId="ADAL" clId="{10C007F7-87CB-421E-8A97-E65BE8ED84FF}" dt="2025-01-24T13:58:31.308" v="419" actId="962"/>
          <ac:picMkLst>
            <pc:docMk/>
            <pc:sldMk cId="2507474873" sldId="2147470924"/>
            <ac:picMk id="6" creationId="{0FBCDD1B-2795-C455-D3B1-68D5D1993410}"/>
          </ac:picMkLst>
        </pc:picChg>
      </pc:sldChg>
      <pc:sldChg chg="addSp delSp modSp mod">
        <pc:chgData name="Ligon, Brady" userId="120b7663-0cdb-45a7-99f8-4f5fbc056f07" providerId="ADAL" clId="{10C007F7-87CB-421E-8A97-E65BE8ED84FF}" dt="2025-01-24T14:20:26.413" v="462" actId="1076"/>
        <pc:sldMkLst>
          <pc:docMk/>
          <pc:sldMk cId="3238070945" sldId="2147470925"/>
        </pc:sldMkLst>
        <pc:spChg chg="mod">
          <ac:chgData name="Ligon, Brady" userId="120b7663-0cdb-45a7-99f8-4f5fbc056f07" providerId="ADAL" clId="{10C007F7-87CB-421E-8A97-E65BE8ED84FF}" dt="2025-01-23T20:59:31.940" v="341" actId="20577"/>
          <ac:spMkLst>
            <pc:docMk/>
            <pc:sldMk cId="3238070945" sldId="2147470925"/>
            <ac:spMk id="2" creationId="{25CEE0B9-DAA3-C72D-4A19-B1EB75A818A4}"/>
          </ac:spMkLst>
        </pc:spChg>
        <pc:picChg chg="add mod">
          <ac:chgData name="Ligon, Brady" userId="120b7663-0cdb-45a7-99f8-4f5fbc056f07" providerId="ADAL" clId="{10C007F7-87CB-421E-8A97-E65BE8ED84FF}" dt="2025-01-24T14:19:35.859" v="450" actId="1076"/>
          <ac:picMkLst>
            <pc:docMk/>
            <pc:sldMk cId="3238070945" sldId="2147470925"/>
            <ac:picMk id="3" creationId="{F14A4AA1-92F2-091F-BB12-6C3EAF23E9E1}"/>
          </ac:picMkLst>
        </pc:picChg>
        <pc:picChg chg="add mod">
          <ac:chgData name="Ligon, Brady" userId="120b7663-0cdb-45a7-99f8-4f5fbc056f07" providerId="ADAL" clId="{10C007F7-87CB-421E-8A97-E65BE8ED84FF}" dt="2025-01-24T14:19:43.363" v="452" actId="1076"/>
          <ac:picMkLst>
            <pc:docMk/>
            <pc:sldMk cId="3238070945" sldId="2147470925"/>
            <ac:picMk id="4" creationId="{5E89D54D-5ABC-919C-1DAA-7237215A7DD1}"/>
          </ac:picMkLst>
        </pc:picChg>
        <pc:picChg chg="add mod">
          <ac:chgData name="Ligon, Brady" userId="120b7663-0cdb-45a7-99f8-4f5fbc056f07" providerId="ADAL" clId="{10C007F7-87CB-421E-8A97-E65BE8ED84FF}" dt="2025-01-24T14:19:51.100" v="454" actId="1076"/>
          <ac:picMkLst>
            <pc:docMk/>
            <pc:sldMk cId="3238070945" sldId="2147470925"/>
            <ac:picMk id="5" creationId="{53A43E08-DD8F-72FF-7F6A-192893F280D3}"/>
          </ac:picMkLst>
        </pc:picChg>
        <pc:picChg chg="add mod">
          <ac:chgData name="Ligon, Brady" userId="120b7663-0cdb-45a7-99f8-4f5fbc056f07" providerId="ADAL" clId="{10C007F7-87CB-421E-8A97-E65BE8ED84FF}" dt="2025-01-24T14:20:10.629" v="458" actId="1076"/>
          <ac:picMkLst>
            <pc:docMk/>
            <pc:sldMk cId="3238070945" sldId="2147470925"/>
            <ac:picMk id="6" creationId="{C25F8392-B3AB-2050-DD8D-20EE58B27E20}"/>
          </ac:picMkLst>
        </pc:picChg>
        <pc:picChg chg="add mod">
          <ac:chgData name="Ligon, Brady" userId="120b7663-0cdb-45a7-99f8-4f5fbc056f07" providerId="ADAL" clId="{10C007F7-87CB-421E-8A97-E65BE8ED84FF}" dt="2025-01-24T14:20:18.970" v="460" actId="1076"/>
          <ac:picMkLst>
            <pc:docMk/>
            <pc:sldMk cId="3238070945" sldId="2147470925"/>
            <ac:picMk id="7" creationId="{E184D29C-3603-0799-C748-054A18F25070}"/>
          </ac:picMkLst>
        </pc:picChg>
        <pc:picChg chg="add mod">
          <ac:chgData name="Ligon, Brady" userId="120b7663-0cdb-45a7-99f8-4f5fbc056f07" providerId="ADAL" clId="{10C007F7-87CB-421E-8A97-E65BE8ED84FF}" dt="2025-01-24T14:20:26.413" v="462" actId="1076"/>
          <ac:picMkLst>
            <pc:docMk/>
            <pc:sldMk cId="3238070945" sldId="2147470925"/>
            <ac:picMk id="8" creationId="{4E6425D4-1936-1EDD-4220-68FEBA1A637C}"/>
          </ac:picMkLst>
        </pc:picChg>
        <pc:picChg chg="add mod">
          <ac:chgData name="Ligon, Brady" userId="120b7663-0cdb-45a7-99f8-4f5fbc056f07" providerId="ADAL" clId="{10C007F7-87CB-421E-8A97-E65BE8ED84FF}" dt="2025-01-24T14:18:49.336" v="446" actId="1076"/>
          <ac:picMkLst>
            <pc:docMk/>
            <pc:sldMk cId="3238070945" sldId="2147470925"/>
            <ac:picMk id="9" creationId="{D08E6822-288C-82D7-E1EE-305C4874B9C0}"/>
          </ac:picMkLst>
        </pc:picChg>
        <pc:picChg chg="add mod">
          <ac:chgData name="Ligon, Brady" userId="120b7663-0cdb-45a7-99f8-4f5fbc056f07" providerId="ADAL" clId="{10C007F7-87CB-421E-8A97-E65BE8ED84FF}" dt="2025-01-24T14:20:01.760" v="456" actId="1076"/>
          <ac:picMkLst>
            <pc:docMk/>
            <pc:sldMk cId="3238070945" sldId="2147470925"/>
            <ac:picMk id="10" creationId="{BD8AD87B-BFBE-724F-78EB-A89D0F7781E0}"/>
          </ac:picMkLst>
        </pc:picChg>
      </pc:sldChg>
      <pc:sldChg chg="addSp delSp modSp mod">
        <pc:chgData name="Ligon, Brady" userId="120b7663-0cdb-45a7-99f8-4f5fbc056f07" providerId="ADAL" clId="{10C007F7-87CB-421E-8A97-E65BE8ED84FF}" dt="2025-01-24T19:46:47.983" v="508" actId="962"/>
        <pc:sldMkLst>
          <pc:docMk/>
          <pc:sldMk cId="2377750727" sldId="2147470926"/>
        </pc:sldMkLst>
        <pc:spChg chg="mod">
          <ac:chgData name="Ligon, Brady" userId="120b7663-0cdb-45a7-99f8-4f5fbc056f07" providerId="ADAL" clId="{10C007F7-87CB-421E-8A97-E65BE8ED84FF}" dt="2025-01-23T20:59:38.672" v="348" actId="20577"/>
          <ac:spMkLst>
            <pc:docMk/>
            <pc:sldMk cId="2377750727" sldId="2147470926"/>
            <ac:spMk id="2" creationId="{F53DEC6D-8B61-736B-0CD4-4E4BB85F7F5B}"/>
          </ac:spMkLst>
        </pc:spChg>
        <pc:picChg chg="add mod">
          <ac:chgData name="Ligon, Brady" userId="120b7663-0cdb-45a7-99f8-4f5fbc056f07" providerId="ADAL" clId="{10C007F7-87CB-421E-8A97-E65BE8ED84FF}" dt="2025-01-24T19:46:47.983" v="508" actId="962"/>
          <ac:picMkLst>
            <pc:docMk/>
            <pc:sldMk cId="2377750727" sldId="2147470926"/>
            <ac:picMk id="4" creationId="{8B564DE4-B992-B771-81AD-F35AF3DF16EC}"/>
          </ac:picMkLst>
        </pc:picChg>
        <pc:picChg chg="add mod">
          <ac:chgData name="Ligon, Brady" userId="120b7663-0cdb-45a7-99f8-4f5fbc056f07" providerId="ADAL" clId="{10C007F7-87CB-421E-8A97-E65BE8ED84FF}" dt="2025-01-24T19:46:44.951" v="507" actId="962"/>
          <ac:picMkLst>
            <pc:docMk/>
            <pc:sldMk cId="2377750727" sldId="2147470926"/>
            <ac:picMk id="5" creationId="{F33DC6A3-D986-E583-2FDC-45603959E796}"/>
          </ac:picMkLst>
        </pc:picChg>
        <pc:picChg chg="add mod">
          <ac:chgData name="Ligon, Brady" userId="120b7663-0cdb-45a7-99f8-4f5fbc056f07" providerId="ADAL" clId="{10C007F7-87CB-421E-8A97-E65BE8ED84FF}" dt="2025-01-24T19:45:01.580" v="494" actId="1076"/>
          <ac:picMkLst>
            <pc:docMk/>
            <pc:sldMk cId="2377750727" sldId="2147470926"/>
            <ac:picMk id="21" creationId="{02566FA9-7905-CECB-E627-9D68CD71D6D1}"/>
          </ac:picMkLst>
        </pc:picChg>
      </pc:sldChg>
      <pc:sldChg chg="addSp delSp modSp mod">
        <pc:chgData name="Ligon, Brady" userId="120b7663-0cdb-45a7-99f8-4f5fbc056f07" providerId="ADAL" clId="{10C007F7-87CB-421E-8A97-E65BE8ED84FF}" dt="2025-01-28T17:04:16.906" v="530" actId="962"/>
        <pc:sldMkLst>
          <pc:docMk/>
          <pc:sldMk cId="1788724123" sldId="2147470927"/>
        </pc:sldMkLst>
        <pc:spChg chg="mod">
          <ac:chgData name="Ligon, Brady" userId="120b7663-0cdb-45a7-99f8-4f5fbc056f07" providerId="ADAL" clId="{10C007F7-87CB-421E-8A97-E65BE8ED84FF}" dt="2025-01-23T20:59:43.970" v="359" actId="20577"/>
          <ac:spMkLst>
            <pc:docMk/>
            <pc:sldMk cId="1788724123" sldId="2147470927"/>
            <ac:spMk id="2" creationId="{8379AF96-F4C2-CAD7-13AC-C3140DCC443A}"/>
          </ac:spMkLst>
        </pc:spChg>
        <pc:picChg chg="add mod">
          <ac:chgData name="Ligon, Brady" userId="120b7663-0cdb-45a7-99f8-4f5fbc056f07" providerId="ADAL" clId="{10C007F7-87CB-421E-8A97-E65BE8ED84FF}" dt="2025-01-28T17:04:16.906" v="530" actId="962"/>
          <ac:picMkLst>
            <pc:docMk/>
            <pc:sldMk cId="1788724123" sldId="2147470927"/>
            <ac:picMk id="21" creationId="{493F0945-4878-DB22-0DCA-E75D822BA0B0}"/>
          </ac:picMkLst>
        </pc:picChg>
      </pc:sldChg>
      <pc:sldChg chg="addSp delSp modSp mod">
        <pc:chgData name="Ligon, Brady" userId="120b7663-0cdb-45a7-99f8-4f5fbc056f07" providerId="ADAL" clId="{10C007F7-87CB-421E-8A97-E65BE8ED84FF}" dt="2025-01-30T16:03:28.206" v="636" actId="962"/>
        <pc:sldMkLst>
          <pc:docMk/>
          <pc:sldMk cId="686295763" sldId="2147470928"/>
        </pc:sldMkLst>
        <pc:spChg chg="mod">
          <ac:chgData name="Ligon, Brady" userId="120b7663-0cdb-45a7-99f8-4f5fbc056f07" providerId="ADAL" clId="{10C007F7-87CB-421E-8A97-E65BE8ED84FF}" dt="2025-01-23T20:59:52.955" v="365" actId="20577"/>
          <ac:spMkLst>
            <pc:docMk/>
            <pc:sldMk cId="686295763" sldId="2147470928"/>
            <ac:spMk id="2" creationId="{CF84B5D9-B2CD-4689-A08E-0B4347C39443}"/>
          </ac:spMkLst>
        </pc:spChg>
        <pc:picChg chg="add mod">
          <ac:chgData name="Ligon, Brady" userId="120b7663-0cdb-45a7-99f8-4f5fbc056f07" providerId="ADAL" clId="{10C007F7-87CB-421E-8A97-E65BE8ED84FF}" dt="2025-01-30T16:03:28.206" v="636" actId="962"/>
          <ac:picMkLst>
            <pc:docMk/>
            <pc:sldMk cId="686295763" sldId="2147470928"/>
            <ac:picMk id="4" creationId="{FF5F2D3B-0181-D4BF-3D09-306D5470C688}"/>
          </ac:picMkLst>
        </pc:picChg>
        <pc:picChg chg="add mod">
          <ac:chgData name="Ligon, Brady" userId="120b7663-0cdb-45a7-99f8-4f5fbc056f07" providerId="ADAL" clId="{10C007F7-87CB-421E-8A97-E65BE8ED84FF}" dt="2025-01-28T14:12:46.638" v="527" actId="1076"/>
          <ac:picMkLst>
            <pc:docMk/>
            <pc:sldMk cId="686295763" sldId="2147470928"/>
            <ac:picMk id="21" creationId="{51A1806E-57D2-9350-EF52-84F9558EEBDC}"/>
          </ac:picMkLst>
        </pc:picChg>
      </pc:sldChg>
      <pc:sldChg chg="addSp delSp modSp add mod">
        <pc:chgData name="Ligon, Brady" userId="120b7663-0cdb-45a7-99f8-4f5fbc056f07" providerId="ADAL" clId="{10C007F7-87CB-421E-8A97-E65BE8ED84FF}" dt="2025-01-24T19:32:22.644" v="490" actId="962"/>
        <pc:sldMkLst>
          <pc:docMk/>
          <pc:sldMk cId="1896736304" sldId="2147470929"/>
        </pc:sldMkLst>
        <pc:spChg chg="mod">
          <ac:chgData name="Ligon, Brady" userId="120b7663-0cdb-45a7-99f8-4f5fbc056f07" providerId="ADAL" clId="{10C007F7-87CB-421E-8A97-E65BE8ED84FF}" dt="2025-01-23T21:00:20.517" v="380" actId="20577"/>
          <ac:spMkLst>
            <pc:docMk/>
            <pc:sldMk cId="1896736304" sldId="2147470929"/>
            <ac:spMk id="2" creationId="{E2771A51-5973-79A6-423D-AFC6C797782F}"/>
          </ac:spMkLst>
        </pc:spChg>
        <pc:picChg chg="add mod">
          <ac:chgData name="Ligon, Brady" userId="120b7663-0cdb-45a7-99f8-4f5fbc056f07" providerId="ADAL" clId="{10C007F7-87CB-421E-8A97-E65BE8ED84FF}" dt="2025-01-24T19:32:22.644" v="490" actId="962"/>
          <ac:picMkLst>
            <pc:docMk/>
            <pc:sldMk cId="1896736304" sldId="2147470929"/>
            <ac:picMk id="4" creationId="{26CDAED7-FD1B-89EF-A7C3-50F9E8A6F52D}"/>
          </ac:picMkLst>
        </pc:picChg>
        <pc:picChg chg="add mod">
          <ac:chgData name="Ligon, Brady" userId="120b7663-0cdb-45a7-99f8-4f5fbc056f07" providerId="ADAL" clId="{10C007F7-87CB-421E-8A97-E65BE8ED84FF}" dt="2025-01-24T19:31:14.860" v="489" actId="1076"/>
          <ac:picMkLst>
            <pc:docMk/>
            <pc:sldMk cId="1896736304" sldId="2147470929"/>
            <ac:picMk id="24" creationId="{E2F9D003-D512-55AF-ABAE-A889C248C4DC}"/>
          </ac:picMkLst>
        </pc:picChg>
      </pc:sldChg>
      <pc:sldChg chg="addSp delSp modSp mod">
        <pc:chgData name="Ligon, Brady" userId="120b7663-0cdb-45a7-99f8-4f5fbc056f07" providerId="ADAL" clId="{10C007F7-87CB-421E-8A97-E65BE8ED84FF}" dt="2025-01-30T15:53:36.498" v="631" actId="1076"/>
        <pc:sldMkLst>
          <pc:docMk/>
          <pc:sldMk cId="3128786791" sldId="2147470930"/>
        </pc:sldMkLst>
        <pc:spChg chg="mod">
          <ac:chgData name="Ligon, Brady" userId="120b7663-0cdb-45a7-99f8-4f5fbc056f07" providerId="ADAL" clId="{10C007F7-87CB-421E-8A97-E65BE8ED84FF}" dt="2025-01-23T21:00:34.022" v="389" actId="20577"/>
          <ac:spMkLst>
            <pc:docMk/>
            <pc:sldMk cId="3128786791" sldId="2147470930"/>
            <ac:spMk id="2" creationId="{7E2FF286-0D59-5747-CAEF-290EC199EDC7}"/>
          </ac:spMkLst>
        </pc:spChg>
        <pc:picChg chg="add mod">
          <ac:chgData name="Ligon, Brady" userId="120b7663-0cdb-45a7-99f8-4f5fbc056f07" providerId="ADAL" clId="{10C007F7-87CB-421E-8A97-E65BE8ED84FF}" dt="2025-01-30T15:49:24.418" v="606" actId="1076"/>
          <ac:picMkLst>
            <pc:docMk/>
            <pc:sldMk cId="3128786791" sldId="2147470930"/>
            <ac:picMk id="11" creationId="{A1B14E1D-163A-1F71-BAAD-5CA77B358007}"/>
          </ac:picMkLst>
        </pc:picChg>
        <pc:picChg chg="add mod">
          <ac:chgData name="Ligon, Brady" userId="120b7663-0cdb-45a7-99f8-4f5fbc056f07" providerId="ADAL" clId="{10C007F7-87CB-421E-8A97-E65BE8ED84FF}" dt="2025-01-30T15:49:51.268" v="609" actId="1076"/>
          <ac:picMkLst>
            <pc:docMk/>
            <pc:sldMk cId="3128786791" sldId="2147470930"/>
            <ac:picMk id="12" creationId="{5228267C-9C0B-3C7A-E247-65BB076D69F3}"/>
          </ac:picMkLst>
        </pc:picChg>
        <pc:picChg chg="add mod">
          <ac:chgData name="Ligon, Brady" userId="120b7663-0cdb-45a7-99f8-4f5fbc056f07" providerId="ADAL" clId="{10C007F7-87CB-421E-8A97-E65BE8ED84FF}" dt="2025-01-30T15:50:27.310" v="613" actId="962"/>
          <ac:picMkLst>
            <pc:docMk/>
            <pc:sldMk cId="3128786791" sldId="2147470930"/>
            <ac:picMk id="13" creationId="{8E114192-3B59-FD21-F5B6-7E506DB0FDE3}"/>
          </ac:picMkLst>
        </pc:picChg>
        <pc:picChg chg="add mod">
          <ac:chgData name="Ligon, Brady" userId="120b7663-0cdb-45a7-99f8-4f5fbc056f07" providerId="ADAL" clId="{10C007F7-87CB-421E-8A97-E65BE8ED84FF}" dt="2025-01-30T15:50:55.520" v="616" actId="962"/>
          <ac:picMkLst>
            <pc:docMk/>
            <pc:sldMk cId="3128786791" sldId="2147470930"/>
            <ac:picMk id="14" creationId="{040BF4A0-1C11-14EC-E1B0-330C3ADA0823}"/>
          </ac:picMkLst>
        </pc:picChg>
        <pc:picChg chg="add mod">
          <ac:chgData name="Ligon, Brady" userId="120b7663-0cdb-45a7-99f8-4f5fbc056f07" providerId="ADAL" clId="{10C007F7-87CB-421E-8A97-E65BE8ED84FF}" dt="2025-01-30T15:51:22.782" v="619" actId="962"/>
          <ac:picMkLst>
            <pc:docMk/>
            <pc:sldMk cId="3128786791" sldId="2147470930"/>
            <ac:picMk id="15" creationId="{F02DA414-B374-1D08-C147-458E3691E89B}"/>
          </ac:picMkLst>
        </pc:picChg>
        <pc:picChg chg="add mod">
          <ac:chgData name="Ligon, Brady" userId="120b7663-0cdb-45a7-99f8-4f5fbc056f07" providerId="ADAL" clId="{10C007F7-87CB-421E-8A97-E65BE8ED84FF}" dt="2025-01-30T15:51:55.810" v="624" actId="962"/>
          <ac:picMkLst>
            <pc:docMk/>
            <pc:sldMk cId="3128786791" sldId="2147470930"/>
            <ac:picMk id="16" creationId="{7451B05C-6A79-4CD5-E314-E84A168024C1}"/>
          </ac:picMkLst>
        </pc:picChg>
        <pc:picChg chg="add mod">
          <ac:chgData name="Ligon, Brady" userId="120b7663-0cdb-45a7-99f8-4f5fbc056f07" providerId="ADAL" clId="{10C007F7-87CB-421E-8A97-E65BE8ED84FF}" dt="2025-01-30T15:52:26.246" v="628" actId="962"/>
          <ac:picMkLst>
            <pc:docMk/>
            <pc:sldMk cId="3128786791" sldId="2147470930"/>
            <ac:picMk id="17" creationId="{FDCF810D-4893-B1D5-27DD-D36B8659D529}"/>
          </ac:picMkLst>
        </pc:picChg>
        <pc:picChg chg="add mod">
          <ac:chgData name="Ligon, Brady" userId="120b7663-0cdb-45a7-99f8-4f5fbc056f07" providerId="ADAL" clId="{10C007F7-87CB-421E-8A97-E65BE8ED84FF}" dt="2025-01-30T15:53:36.498" v="631" actId="1076"/>
          <ac:picMkLst>
            <pc:docMk/>
            <pc:sldMk cId="3128786791" sldId="2147470930"/>
            <ac:picMk id="18" creationId="{E335E752-CAD0-F6EB-9217-77EE4F62598A}"/>
          </ac:picMkLst>
        </pc:picChg>
        <pc:picChg chg="add mod">
          <ac:chgData name="Ligon, Brady" userId="120b7663-0cdb-45a7-99f8-4f5fbc056f07" providerId="ADAL" clId="{10C007F7-87CB-421E-8A97-E65BE8ED84FF}" dt="2025-01-30T15:41:49.590" v="545" actId="1076"/>
          <ac:picMkLst>
            <pc:docMk/>
            <pc:sldMk cId="3128786791" sldId="2147470930"/>
            <ac:picMk id="21" creationId="{B3D3A7D8-6768-93CA-05E6-B835B97C2706}"/>
          </ac:picMkLst>
        </pc:picChg>
        <pc:picChg chg="add mod">
          <ac:chgData name="Ligon, Brady" userId="120b7663-0cdb-45a7-99f8-4f5fbc056f07" providerId="ADAL" clId="{10C007F7-87CB-421E-8A97-E65BE8ED84FF}" dt="2025-01-30T15:43:48.248" v="566" actId="1076"/>
          <ac:picMkLst>
            <pc:docMk/>
            <pc:sldMk cId="3128786791" sldId="2147470930"/>
            <ac:picMk id="24" creationId="{4262322A-1513-E4CA-421F-4489F4007512}"/>
          </ac:picMkLst>
        </pc:picChg>
        <pc:picChg chg="add mod">
          <ac:chgData name="Ligon, Brady" userId="120b7663-0cdb-45a7-99f8-4f5fbc056f07" providerId="ADAL" clId="{10C007F7-87CB-421E-8A97-E65BE8ED84FF}" dt="2025-01-30T15:46:37.773" v="599" actId="962"/>
          <ac:picMkLst>
            <pc:docMk/>
            <pc:sldMk cId="3128786791" sldId="2147470930"/>
            <ac:picMk id="35" creationId="{7E82C7B6-6FA2-2952-8C13-702520148C76}"/>
          </ac:picMkLst>
        </pc:picChg>
        <pc:picChg chg="add mod">
          <ac:chgData name="Ligon, Brady" userId="120b7663-0cdb-45a7-99f8-4f5fbc056f07" providerId="ADAL" clId="{10C007F7-87CB-421E-8A97-E65BE8ED84FF}" dt="2025-01-30T15:48:05.443" v="600" actId="962"/>
          <ac:picMkLst>
            <pc:docMk/>
            <pc:sldMk cId="3128786791" sldId="2147470930"/>
            <ac:picMk id="37" creationId="{4BFD1982-3013-509F-909C-039A5DB20299}"/>
          </ac:picMkLst>
        </pc:picChg>
        <pc:picChg chg="add mod">
          <ac:chgData name="Ligon, Brady" userId="120b7663-0cdb-45a7-99f8-4f5fbc056f07" providerId="ADAL" clId="{10C007F7-87CB-421E-8A97-E65BE8ED84FF}" dt="2025-01-30T15:48:54.760" v="601" actId="962"/>
          <ac:picMkLst>
            <pc:docMk/>
            <pc:sldMk cId="3128786791" sldId="2147470930"/>
            <ac:picMk id="38" creationId="{73920AA5-DC80-565D-E52D-023420EA2810}"/>
          </ac:picMkLst>
        </pc:picChg>
      </pc:sldChg>
      <pc:sldChg chg="del">
        <pc:chgData name="Ligon, Brady" userId="120b7663-0cdb-45a7-99f8-4f5fbc056f07" providerId="ADAL" clId="{10C007F7-87CB-421E-8A97-E65BE8ED84FF}" dt="2024-12-06T14:29:52.878" v="0" actId="47"/>
        <pc:sldMkLst>
          <pc:docMk/>
          <pc:sldMk cId="2409001330" sldId="21474820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2B633-8866-45E8-8FD1-32DF1CF9A7CB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C92D2-8F5C-4985-B98C-946EFF8D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06419-A66E-488C-9975-5EFF786F27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84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632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C34D33EF-65D6-BD45-D79B-52A98102ED13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182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5A21DDAD-BC8F-D985-FCC2-6B0F00B4DCCA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13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73D94EA8-4F28-D9E8-9B66-9DBF20C83E14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79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9313E789-2461-DD9F-E6F9-17BD9B4C2E1B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10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EA01EC34-D9F5-53DD-C061-DB23B92501DE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5960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93CE894A-3066-6A3D-EA27-1D4DD544ABD8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42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C0C4D48-1D77-9936-4535-7EAC6EA71BE3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4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311CA049-140D-4278-2858-65CB57A8B8FB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93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BA6B03E9-023E-3B47-9F1E-D6D654B2AB8B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83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24BE3CDB-78A6-F7AA-A9E2-9F6EC4E0BCD5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24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1375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7FAE254A-0FDF-C9B3-9501-3ECED5770AB9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3232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EF42137-4C15-ED0A-244D-552FF2FD93F2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16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EC504026-BDE0-889B-150A-5B0D2BFF05B3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84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D4938C1C-3B11-A076-A6FE-30062AF125CC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0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52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18FF16E5-7CED-EAAA-8811-F5C4AD6248CA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40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7B61EF3E-554E-7485-0228-1B5FA931B834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89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F363237-8211-691B-1494-740953FE92D0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659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2933B95D-2300-F627-C75B-9E0E9F8FA09C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60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C0904CC3-7753-A289-9E56-E2B5DA60CAC0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0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5D04187-FF32-317F-ED5B-13F93375E053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100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28015937-321E-AAD5-6580-E23382D71948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615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70622A8E-521C-1FD5-E90B-BDD24AD1D14F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215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914D6850-2805-1236-DF90-B3D68F1B036F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2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7EF751D5-A78A-6274-744D-57E9BB72DB9A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92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32CCD0F7-49F3-9860-4CD7-E333985D0B19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15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F58F9AAF-1B0E-249D-4047-4968DF9C4EB3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048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4">
            <a:hlinkClick r:id="rId2" action="ppaction://hlinksldjump"/>
            <a:extLst>
              <a:ext uri="{FF2B5EF4-FFF2-40B4-BE49-F238E27FC236}">
                <a16:creationId xmlns:a16="http://schemas.microsoft.com/office/drawing/2014/main" id="{F3572B60-58CF-8B3E-0138-49995C26D25E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293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447DD87C-91C9-101D-8453-3BCAAEF46CFA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72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EE471884-BA91-E45A-6A4F-259A5CB9B0D6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0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E03C98A7-745D-0787-A66B-FC40A1928886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3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54CC8435-27DA-C920-28D8-859F54387D2D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55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08005EDD-5F9F-7C68-0E31-89B049254031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877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37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295400"/>
            <a:ext cx="3581400" cy="472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1295400"/>
            <a:ext cx="3581400" cy="472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1295400"/>
            <a:ext cx="3581400" cy="472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None/>
              <a:defRPr sz="2400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133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A794F422-49E4-CD5E-2966-3DA6F6F9820F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957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E1B49524-E3C3-38FB-6570-056197E22FBE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05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919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08CA2D4F-066F-CBE8-0132-E8E0423C7F6E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0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4" name="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CE643AC3-6FDB-8352-CB52-A04EF316A1B3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20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7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" Target="../slides/slid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  <p:sp>
        <p:nvSpPr>
          <p:cNvPr id="2" name="Rectangle 1">
            <a:hlinkClick r:id="rId45" action="ppaction://hlinksldjump"/>
            <a:extLst>
              <a:ext uri="{FF2B5EF4-FFF2-40B4-BE49-F238E27FC236}">
                <a16:creationId xmlns:a16="http://schemas.microsoft.com/office/drawing/2014/main" id="{34EFA37D-5DDE-A9A8-EF18-54EA90ED3DA4}"/>
              </a:ext>
            </a:extLst>
          </p:cNvPr>
          <p:cNvSpPr/>
          <p:nvPr userDrawn="1"/>
        </p:nvSpPr>
        <p:spPr>
          <a:xfrm>
            <a:off x="10403083" y="6451744"/>
            <a:ext cx="1438648" cy="1562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FDC09-7C66-6319-A17D-BC26BA14674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87820"/>
            <a:ext cx="969963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>
                <a:solidFill>
                  <a:srgbClr val="73737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2787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51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4.emf"/><Relationship Id="rId11" Type="http://schemas.openxmlformats.org/officeDocument/2006/relationships/image" Target="../media/image49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Relationship Id="rId14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e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F7D774-CE2E-79EA-5D81-0FC38832E38D}"/>
              </a:ext>
            </a:extLst>
          </p:cNvPr>
          <p:cNvSpPr/>
          <p:nvPr/>
        </p:nvSpPr>
        <p:spPr>
          <a:xfrm>
            <a:off x="-1" y="710656"/>
            <a:ext cx="12192000" cy="6147344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298EA5-8008-AA73-1B66-00F53870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24122"/>
            <a:ext cx="11430000" cy="55399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Arial Nova Light" panose="020B0304020202020204" pitchFamily="34" charset="0"/>
              </a:rPr>
              <a:t>Single Site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C3FD35-84C5-1DA8-BF47-EEC60E63D953}"/>
              </a:ext>
            </a:extLst>
          </p:cNvPr>
          <p:cNvGrpSpPr/>
          <p:nvPr/>
        </p:nvGrpSpPr>
        <p:grpSpPr>
          <a:xfrm>
            <a:off x="285132" y="1114677"/>
            <a:ext cx="9089803" cy="5468068"/>
            <a:chOff x="580407" y="804930"/>
            <a:chExt cx="9089803" cy="5680166"/>
          </a:xfrm>
        </p:grpSpPr>
        <p:sp>
          <p:nvSpPr>
            <p:cNvPr id="11" name="Rounded Rectangle 14">
              <a:extLst>
                <a:ext uri="{FF2B5EF4-FFF2-40B4-BE49-F238E27FC236}">
                  <a16:creationId xmlns:a16="http://schemas.microsoft.com/office/drawing/2014/main" id="{CD6625E4-26DA-D3BE-7199-53192DBA6A60}"/>
                </a:ext>
              </a:extLst>
            </p:cNvPr>
            <p:cNvSpPr/>
            <p:nvPr/>
          </p:nvSpPr>
          <p:spPr>
            <a:xfrm>
              <a:off x="580407" y="5598267"/>
              <a:ext cx="9081177" cy="886829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F35D6CAF-DC6A-CD78-DDFB-4967852D54FA}"/>
                </a:ext>
              </a:extLst>
            </p:cNvPr>
            <p:cNvSpPr/>
            <p:nvPr/>
          </p:nvSpPr>
          <p:spPr>
            <a:xfrm>
              <a:off x="9251395" y="5596525"/>
              <a:ext cx="418815" cy="886829"/>
            </a:xfrm>
            <a:prstGeom prst="roundRect">
              <a:avLst>
                <a:gd name="adj" fmla="val 5751"/>
              </a:avLst>
            </a:prstGeom>
            <a:solidFill>
              <a:srgbClr val="7214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Protection</a:t>
              </a:r>
            </a:p>
          </p:txBody>
        </p:sp>
        <p:sp>
          <p:nvSpPr>
            <p:cNvPr id="14" name="Rounded Rectangle 22">
              <a:extLst>
                <a:ext uri="{FF2B5EF4-FFF2-40B4-BE49-F238E27FC236}">
                  <a16:creationId xmlns:a16="http://schemas.microsoft.com/office/drawing/2014/main" id="{8AB0396E-6FA3-C7FB-0DDA-737B6B698207}"/>
                </a:ext>
              </a:extLst>
            </p:cNvPr>
            <p:cNvSpPr/>
            <p:nvPr/>
          </p:nvSpPr>
          <p:spPr>
            <a:xfrm>
              <a:off x="580408" y="4639601"/>
              <a:ext cx="9081176" cy="886829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ounded Rectangle 24">
              <a:extLst>
                <a:ext uri="{FF2B5EF4-FFF2-40B4-BE49-F238E27FC236}">
                  <a16:creationId xmlns:a16="http://schemas.microsoft.com/office/drawing/2014/main" id="{DE3D91B8-3E8B-30E2-5F4B-FC3FACBE4500}"/>
                </a:ext>
              </a:extLst>
            </p:cNvPr>
            <p:cNvSpPr/>
            <p:nvPr/>
          </p:nvSpPr>
          <p:spPr>
            <a:xfrm>
              <a:off x="9251395" y="4639601"/>
              <a:ext cx="410189" cy="886829"/>
            </a:xfrm>
            <a:prstGeom prst="roundRect">
              <a:avLst>
                <a:gd name="adj" fmla="val 5521"/>
              </a:avLst>
            </a:prstGeom>
            <a:solidFill>
              <a:srgbClr val="C400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</a:t>
              </a:r>
            </a:p>
          </p:txBody>
        </p:sp>
        <p:sp>
          <p:nvSpPr>
            <p:cNvPr id="17" name="Rounded Rectangle 25">
              <a:extLst>
                <a:ext uri="{FF2B5EF4-FFF2-40B4-BE49-F238E27FC236}">
                  <a16:creationId xmlns:a16="http://schemas.microsoft.com/office/drawing/2014/main" id="{CD03F29C-512A-A9A9-BA55-2C64B580A4A2}"/>
                </a:ext>
              </a:extLst>
            </p:cNvPr>
            <p:cNvSpPr/>
            <p:nvPr/>
          </p:nvSpPr>
          <p:spPr>
            <a:xfrm>
              <a:off x="580408" y="3680935"/>
              <a:ext cx="9078320" cy="886829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ounded Rectangle 27">
              <a:extLst>
                <a:ext uri="{FF2B5EF4-FFF2-40B4-BE49-F238E27FC236}">
                  <a16:creationId xmlns:a16="http://schemas.microsoft.com/office/drawing/2014/main" id="{12E2E808-77BE-68CF-BA82-C444CE453D79}"/>
                </a:ext>
              </a:extLst>
            </p:cNvPr>
            <p:cNvSpPr/>
            <p:nvPr/>
          </p:nvSpPr>
          <p:spPr>
            <a:xfrm>
              <a:off x="9251395" y="3680934"/>
              <a:ext cx="407334" cy="886829"/>
            </a:xfrm>
            <a:prstGeom prst="roundRect">
              <a:avLst>
                <a:gd name="adj" fmla="val 6463"/>
              </a:avLst>
            </a:prstGeom>
            <a:solidFill>
              <a:srgbClr val="612CB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0" name="Rounded Rectangle 28">
              <a:extLst>
                <a:ext uri="{FF2B5EF4-FFF2-40B4-BE49-F238E27FC236}">
                  <a16:creationId xmlns:a16="http://schemas.microsoft.com/office/drawing/2014/main" id="{8F28769E-07C5-A081-BBF1-0F573E8F38CC}"/>
                </a:ext>
              </a:extLst>
            </p:cNvPr>
            <p:cNvSpPr/>
            <p:nvPr/>
          </p:nvSpPr>
          <p:spPr>
            <a:xfrm>
              <a:off x="580408" y="2722268"/>
              <a:ext cx="9078321" cy="886829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ounded Rectangle 30">
              <a:extLst>
                <a:ext uri="{FF2B5EF4-FFF2-40B4-BE49-F238E27FC236}">
                  <a16:creationId xmlns:a16="http://schemas.microsoft.com/office/drawing/2014/main" id="{D6876E6C-7382-13AC-231A-261EEE7EC995}"/>
                </a:ext>
              </a:extLst>
            </p:cNvPr>
            <p:cNvSpPr/>
            <p:nvPr/>
          </p:nvSpPr>
          <p:spPr>
            <a:xfrm>
              <a:off x="9251395" y="2722268"/>
              <a:ext cx="415970" cy="886829"/>
            </a:xfrm>
            <a:prstGeom prst="roundRect">
              <a:avLst>
                <a:gd name="adj" fmla="val 6675"/>
              </a:avLst>
            </a:prstGeom>
            <a:solidFill>
              <a:srgbClr val="0074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</a:t>
              </a:r>
            </a:p>
          </p:txBody>
        </p:sp>
        <p:sp>
          <p:nvSpPr>
            <p:cNvPr id="23" name="Rounded Rectangle 31">
              <a:extLst>
                <a:ext uri="{FF2B5EF4-FFF2-40B4-BE49-F238E27FC236}">
                  <a16:creationId xmlns:a16="http://schemas.microsoft.com/office/drawing/2014/main" id="{B72BBA1D-1A90-96A9-3CB4-BEE6326C3E31}"/>
                </a:ext>
              </a:extLst>
            </p:cNvPr>
            <p:cNvSpPr/>
            <p:nvPr/>
          </p:nvSpPr>
          <p:spPr>
            <a:xfrm>
              <a:off x="580407" y="1763600"/>
              <a:ext cx="9086958" cy="886829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ounded Rectangle 33">
              <a:extLst>
                <a:ext uri="{FF2B5EF4-FFF2-40B4-BE49-F238E27FC236}">
                  <a16:creationId xmlns:a16="http://schemas.microsoft.com/office/drawing/2014/main" id="{2EB94BF1-355C-4DF5-F49F-4568518568F3}"/>
                </a:ext>
              </a:extLst>
            </p:cNvPr>
            <p:cNvSpPr/>
            <p:nvPr/>
          </p:nvSpPr>
          <p:spPr>
            <a:xfrm>
              <a:off x="9251395" y="1761874"/>
              <a:ext cx="415970" cy="886829"/>
            </a:xfrm>
            <a:prstGeom prst="roundRect">
              <a:avLst>
                <a:gd name="adj" fmla="val 6675"/>
              </a:avLst>
            </a:prstGeom>
            <a:solidFill>
              <a:srgbClr val="00785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</a:p>
          </p:txBody>
        </p:sp>
        <p:sp>
          <p:nvSpPr>
            <p:cNvPr id="26" name="Rounded Rectangle 40">
              <a:extLst>
                <a:ext uri="{FF2B5EF4-FFF2-40B4-BE49-F238E27FC236}">
                  <a16:creationId xmlns:a16="http://schemas.microsoft.com/office/drawing/2014/main" id="{6BA8BF13-3D40-47FD-0A6E-9F28BA94502F}"/>
                </a:ext>
              </a:extLst>
            </p:cNvPr>
            <p:cNvSpPr/>
            <p:nvPr/>
          </p:nvSpPr>
          <p:spPr>
            <a:xfrm>
              <a:off x="580408" y="804931"/>
              <a:ext cx="9086957" cy="886829"/>
            </a:xfrm>
            <a:prstGeom prst="round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ounded Rectangle 42">
              <a:extLst>
                <a:ext uri="{FF2B5EF4-FFF2-40B4-BE49-F238E27FC236}">
                  <a16:creationId xmlns:a16="http://schemas.microsoft.com/office/drawing/2014/main" id="{018D0701-C52C-13E8-27FB-6C938834A422}"/>
                </a:ext>
              </a:extLst>
            </p:cNvPr>
            <p:cNvSpPr/>
            <p:nvPr/>
          </p:nvSpPr>
          <p:spPr>
            <a:xfrm>
              <a:off x="9251395" y="804930"/>
              <a:ext cx="415970" cy="886829"/>
            </a:xfrm>
            <a:prstGeom prst="roundRect">
              <a:avLst>
                <a:gd name="adj" fmla="val 7674"/>
              </a:avLst>
            </a:prstGeom>
            <a:solidFill>
              <a:srgbClr val="0033A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60170C-AF86-7E2B-AF64-E795AE013FE2}"/>
              </a:ext>
            </a:extLst>
          </p:cNvPr>
          <p:cNvGrpSpPr/>
          <p:nvPr/>
        </p:nvGrpSpPr>
        <p:grpSpPr>
          <a:xfrm>
            <a:off x="9630435" y="1109162"/>
            <a:ext cx="2342843" cy="2786791"/>
            <a:chOff x="9418444" y="4271825"/>
            <a:chExt cx="2468138" cy="2213271"/>
          </a:xfrm>
        </p:grpSpPr>
        <p:sp>
          <p:nvSpPr>
            <p:cNvPr id="30" name="Rounded Rectangle 18">
              <a:extLst>
                <a:ext uri="{FF2B5EF4-FFF2-40B4-BE49-F238E27FC236}">
                  <a16:creationId xmlns:a16="http://schemas.microsoft.com/office/drawing/2014/main" id="{A394A12A-DF3F-EC79-6052-516DE713C1A8}"/>
                </a:ext>
              </a:extLst>
            </p:cNvPr>
            <p:cNvSpPr/>
            <p:nvPr/>
          </p:nvSpPr>
          <p:spPr>
            <a:xfrm>
              <a:off x="9418444" y="4290040"/>
              <a:ext cx="2468138" cy="2195056"/>
            </a:xfrm>
            <a:prstGeom prst="roundRect">
              <a:avLst>
                <a:gd name="adj" fmla="val 152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ounded Rectangle 19">
              <a:extLst>
                <a:ext uri="{FF2B5EF4-FFF2-40B4-BE49-F238E27FC236}">
                  <a16:creationId xmlns:a16="http://schemas.microsoft.com/office/drawing/2014/main" id="{E135F63C-1CE6-F188-0EF4-97A8C7475B4C}"/>
                </a:ext>
              </a:extLst>
            </p:cNvPr>
            <p:cNvSpPr/>
            <p:nvPr/>
          </p:nvSpPr>
          <p:spPr>
            <a:xfrm rot="5400000">
              <a:off x="10413705" y="3276564"/>
              <a:ext cx="477615" cy="2468137"/>
            </a:xfrm>
            <a:prstGeom prst="roundRect">
              <a:avLst>
                <a:gd name="adj" fmla="val 4227"/>
              </a:avLst>
            </a:prstGeom>
            <a:solidFill>
              <a:srgbClr val="052158"/>
            </a:solidFill>
            <a:ln>
              <a:solidFill>
                <a:schemeClr val="accent1">
                  <a:shade val="50000"/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Light" panose="020B0304020202020204" pitchFamily="34" charset="0"/>
                  <a:ea typeface="+mn-ea"/>
                  <a:cs typeface="+mn-cs"/>
                </a:rPr>
                <a:t>Initiatives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8C8736-A96A-74CC-C0A1-EA94F40FE34D}"/>
              </a:ext>
            </a:extLst>
          </p:cNvPr>
          <p:cNvGrpSpPr/>
          <p:nvPr/>
        </p:nvGrpSpPr>
        <p:grpSpPr>
          <a:xfrm>
            <a:off x="9640203" y="4092217"/>
            <a:ext cx="2342843" cy="1677656"/>
            <a:chOff x="9418444" y="4271824"/>
            <a:chExt cx="2468138" cy="2213272"/>
          </a:xfrm>
        </p:grpSpPr>
        <p:sp>
          <p:nvSpPr>
            <p:cNvPr id="33" name="Rounded Rectangle 18">
              <a:extLst>
                <a:ext uri="{FF2B5EF4-FFF2-40B4-BE49-F238E27FC236}">
                  <a16:creationId xmlns:a16="http://schemas.microsoft.com/office/drawing/2014/main" id="{461B9BDB-0CE0-18A9-D67A-B94BB41C372A}"/>
                </a:ext>
              </a:extLst>
            </p:cNvPr>
            <p:cNvSpPr/>
            <p:nvPr/>
          </p:nvSpPr>
          <p:spPr>
            <a:xfrm>
              <a:off x="9418444" y="4290040"/>
              <a:ext cx="2468138" cy="2195056"/>
            </a:xfrm>
            <a:prstGeom prst="roundRect">
              <a:avLst>
                <a:gd name="adj" fmla="val 121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ounded Rectangle 19">
              <a:extLst>
                <a:ext uri="{FF2B5EF4-FFF2-40B4-BE49-F238E27FC236}">
                  <a16:creationId xmlns:a16="http://schemas.microsoft.com/office/drawing/2014/main" id="{AC54FB12-3E87-23D6-1E28-C53767B1343D}"/>
                </a:ext>
              </a:extLst>
            </p:cNvPr>
            <p:cNvSpPr/>
            <p:nvPr/>
          </p:nvSpPr>
          <p:spPr>
            <a:xfrm rot="5400000">
              <a:off x="10413705" y="3276563"/>
              <a:ext cx="477615" cy="2468138"/>
            </a:xfrm>
            <a:prstGeom prst="roundRect">
              <a:avLst>
                <a:gd name="adj" fmla="val 7483"/>
              </a:avLst>
            </a:prstGeom>
            <a:solidFill>
              <a:srgbClr val="FEB748"/>
            </a:solidFill>
            <a:ln>
              <a:solidFill>
                <a:schemeClr val="accent1">
                  <a:shade val="50000"/>
                  <a:alpha val="9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 Light" panose="020B0304020202020204" pitchFamily="34" charset="0"/>
                  <a:ea typeface="+mn-ea"/>
                  <a:cs typeface="+mn-cs"/>
                </a:rPr>
                <a:t>Challenges</a:t>
              </a:r>
            </a:p>
          </p:txBody>
        </p:sp>
      </p:grpSp>
      <p:sp>
        <p:nvSpPr>
          <p:cNvPr id="3" name="Rounded Rectangle 42">
            <a:extLst>
              <a:ext uri="{FF2B5EF4-FFF2-40B4-BE49-F238E27FC236}">
                <a16:creationId xmlns:a16="http://schemas.microsoft.com/office/drawing/2014/main" id="{EC737985-F248-B7CB-4C68-ABBB282E4B05}"/>
              </a:ext>
            </a:extLst>
          </p:cNvPr>
          <p:cNvSpPr/>
          <p:nvPr/>
        </p:nvSpPr>
        <p:spPr>
          <a:xfrm>
            <a:off x="254180" y="1114676"/>
            <a:ext cx="415970" cy="853715"/>
          </a:xfrm>
          <a:prstGeom prst="roundRect">
            <a:avLst>
              <a:gd name="adj" fmla="val 7674"/>
            </a:avLst>
          </a:prstGeom>
          <a:solidFill>
            <a:srgbClr val="0033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Workloads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9ED26102-123E-1816-D20C-CB0777EC22F5}"/>
              </a:ext>
            </a:extLst>
          </p:cNvPr>
          <p:cNvSpPr/>
          <p:nvPr/>
        </p:nvSpPr>
        <p:spPr>
          <a:xfrm>
            <a:off x="254180" y="2035889"/>
            <a:ext cx="415970" cy="853715"/>
          </a:xfrm>
          <a:prstGeom prst="roundRect">
            <a:avLst>
              <a:gd name="adj" fmla="val 6675"/>
            </a:avLst>
          </a:prstGeom>
          <a:solidFill>
            <a:srgbClr val="0078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Virtualization</a:t>
            </a:r>
          </a:p>
        </p:txBody>
      </p:sp>
      <p:sp>
        <p:nvSpPr>
          <p:cNvPr id="5" name="Rounded Rectangle 30">
            <a:extLst>
              <a:ext uri="{FF2B5EF4-FFF2-40B4-BE49-F238E27FC236}">
                <a16:creationId xmlns:a16="http://schemas.microsoft.com/office/drawing/2014/main" id="{674BB1BD-B0E0-EE00-E771-ECB6F94FD432}"/>
              </a:ext>
            </a:extLst>
          </p:cNvPr>
          <p:cNvSpPr/>
          <p:nvPr/>
        </p:nvSpPr>
        <p:spPr>
          <a:xfrm>
            <a:off x="254180" y="2960420"/>
            <a:ext cx="415970" cy="853715"/>
          </a:xfrm>
          <a:prstGeom prst="roundRect">
            <a:avLst>
              <a:gd name="adj" fmla="val 6675"/>
            </a:avLst>
          </a:prstGeom>
          <a:solidFill>
            <a:srgbClr val="0074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FE1725CC-6A54-4202-2F2D-963B66E3EF52}"/>
              </a:ext>
            </a:extLst>
          </p:cNvPr>
          <p:cNvSpPr/>
          <p:nvPr/>
        </p:nvSpPr>
        <p:spPr>
          <a:xfrm>
            <a:off x="258498" y="3883291"/>
            <a:ext cx="407334" cy="853715"/>
          </a:xfrm>
          <a:prstGeom prst="roundRect">
            <a:avLst>
              <a:gd name="adj" fmla="val 6463"/>
            </a:avLst>
          </a:prstGeom>
          <a:solidFill>
            <a:srgbClr val="612C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24B42A1D-460F-9181-7FB2-3E7C843B4348}"/>
              </a:ext>
            </a:extLst>
          </p:cNvPr>
          <p:cNvSpPr/>
          <p:nvPr/>
        </p:nvSpPr>
        <p:spPr>
          <a:xfrm>
            <a:off x="257070" y="4806161"/>
            <a:ext cx="410189" cy="853715"/>
          </a:xfrm>
          <a:prstGeom prst="roundRect">
            <a:avLst>
              <a:gd name="adj" fmla="val 5521"/>
            </a:avLst>
          </a:prstGeom>
          <a:solidFill>
            <a:srgbClr val="C4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sp>
        <p:nvSpPr>
          <p:cNvPr id="55" name="Rounded Rectangle 17">
            <a:extLst>
              <a:ext uri="{FF2B5EF4-FFF2-40B4-BE49-F238E27FC236}">
                <a16:creationId xmlns:a16="http://schemas.microsoft.com/office/drawing/2014/main" id="{C6F7CAD3-2D9E-90F2-3004-CA681D946845}"/>
              </a:ext>
            </a:extLst>
          </p:cNvPr>
          <p:cNvSpPr/>
          <p:nvPr/>
        </p:nvSpPr>
        <p:spPr>
          <a:xfrm>
            <a:off x="256034" y="5727352"/>
            <a:ext cx="418815" cy="853715"/>
          </a:xfrm>
          <a:prstGeom prst="roundRect">
            <a:avLst>
              <a:gd name="adj" fmla="val 5751"/>
            </a:avLst>
          </a:prstGeom>
          <a:solidFill>
            <a:srgbClr val="721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</a:t>
            </a:r>
          </a:p>
        </p:txBody>
      </p:sp>
      <p:sp>
        <p:nvSpPr>
          <p:cNvPr id="15" name="AutoShape 4" descr="Nutanix AHV Memory Overcommit | Ervik.as">
            <a:extLst>
              <a:ext uri="{FF2B5EF4-FFF2-40B4-BE49-F238E27FC236}">
                <a16:creationId xmlns:a16="http://schemas.microsoft.com/office/drawing/2014/main" id="{C6508BE0-3127-02C8-A403-299141509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4E4E46-5F1F-5653-265B-4E5A22144B4A}"/>
              </a:ext>
            </a:extLst>
          </p:cNvPr>
          <p:cNvSpPr txBox="1"/>
          <p:nvPr/>
        </p:nvSpPr>
        <p:spPr>
          <a:xfrm>
            <a:off x="5943600" y="3229064"/>
            <a:ext cx="2946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 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A4183B-85DE-6B15-FE3C-D77E42C250DF}"/>
              </a:ext>
            </a:extLst>
          </p:cNvPr>
          <p:cNvSpPr txBox="1"/>
          <p:nvPr/>
        </p:nvSpPr>
        <p:spPr>
          <a:xfrm>
            <a:off x="6202279" y="2327157"/>
            <a:ext cx="249549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Edit 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7EA16C-73FF-5286-90C4-8216BE89FED2}"/>
              </a:ext>
            </a:extLst>
          </p:cNvPr>
          <p:cNvSpPr txBox="1"/>
          <p:nvPr/>
        </p:nvSpPr>
        <p:spPr>
          <a:xfrm>
            <a:off x="5943599" y="5140685"/>
            <a:ext cx="294610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Edit 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623B9A-FF93-5E39-DC94-041A50832D95}"/>
              </a:ext>
            </a:extLst>
          </p:cNvPr>
          <p:cNvSpPr txBox="1"/>
          <p:nvPr/>
        </p:nvSpPr>
        <p:spPr>
          <a:xfrm>
            <a:off x="9712863" y="1758146"/>
            <a:ext cx="21940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Edit 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ED70A7-C622-5F38-20E1-AD21EB40D8FB}"/>
              </a:ext>
            </a:extLst>
          </p:cNvPr>
          <p:cNvSpPr txBox="1"/>
          <p:nvPr/>
        </p:nvSpPr>
        <p:spPr>
          <a:xfrm>
            <a:off x="9738150" y="4536647"/>
            <a:ext cx="21687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>
                <a:solidFill>
                  <a:schemeClr val="bg2"/>
                </a:solidFill>
              </a:rPr>
              <a:t>Ch Edit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63878-2781-D1A0-0989-9B69C8423C44}"/>
              </a:ext>
            </a:extLst>
          </p:cNvPr>
          <p:cNvSpPr txBox="1"/>
          <p:nvPr/>
        </p:nvSpPr>
        <p:spPr>
          <a:xfrm>
            <a:off x="5943600" y="4148660"/>
            <a:ext cx="29461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Edit 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6C7BC-959E-02DD-B1FE-9739603A427A}"/>
              </a:ext>
            </a:extLst>
          </p:cNvPr>
          <p:cNvSpPr txBox="1"/>
          <p:nvPr/>
        </p:nvSpPr>
        <p:spPr>
          <a:xfrm>
            <a:off x="4530329" y="5886623"/>
            <a:ext cx="42333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Edit 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3A643C-4EC9-0951-E242-956E72DC2F4E}"/>
              </a:ext>
            </a:extLst>
          </p:cNvPr>
          <p:cNvSpPr txBox="1"/>
          <p:nvPr/>
        </p:nvSpPr>
        <p:spPr>
          <a:xfrm>
            <a:off x="4530329" y="6203585"/>
            <a:ext cx="42333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Edit 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040AD-570B-C810-F0FD-DC7007910641}"/>
              </a:ext>
            </a:extLst>
          </p:cNvPr>
          <p:cNvSpPr txBox="1"/>
          <p:nvPr/>
        </p:nvSpPr>
        <p:spPr>
          <a:xfrm>
            <a:off x="3285494" y="1656104"/>
            <a:ext cx="2962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Workload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A8566-B290-F520-C943-0387C0F18A78}"/>
              </a:ext>
            </a:extLst>
          </p:cNvPr>
          <p:cNvSpPr txBox="1"/>
          <p:nvPr/>
        </p:nvSpPr>
        <p:spPr>
          <a:xfrm>
            <a:off x="752578" y="1659414"/>
            <a:ext cx="2501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Workload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D3A52-781E-87EF-99F7-5F8A8A47EFE5}"/>
              </a:ext>
            </a:extLst>
          </p:cNvPr>
          <p:cNvSpPr txBox="1"/>
          <p:nvPr/>
        </p:nvSpPr>
        <p:spPr>
          <a:xfrm>
            <a:off x="6279352" y="1656104"/>
            <a:ext cx="26103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Workload 3</a:t>
            </a:r>
          </a:p>
        </p:txBody>
      </p:sp>
    </p:spTree>
    <p:extLst>
      <p:ext uri="{BB962C8B-B14F-4D97-AF65-F5344CB8AC3E}">
        <p14:creationId xmlns:p14="http://schemas.microsoft.com/office/powerpoint/2010/main" val="426297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F0762-DFCB-8AC2-79B6-0F3D18AB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F286-0D59-5747-CAEF-290EC199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Workloads</a:t>
            </a:r>
          </a:p>
        </p:txBody>
      </p:sp>
      <p:pic>
        <p:nvPicPr>
          <p:cNvPr id="21" name="SAP">
            <a:extLst>
              <a:ext uri="{FF2B5EF4-FFF2-40B4-BE49-F238E27FC236}">
                <a16:creationId xmlns:a16="http://schemas.microsoft.com/office/drawing/2014/main" id="{B3D3A7D8-6768-93CA-05E6-B835B97C2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1" y="317690"/>
            <a:ext cx="824417" cy="407399"/>
          </a:xfrm>
          <a:prstGeom prst="rect">
            <a:avLst/>
          </a:prstGeom>
        </p:spPr>
      </p:pic>
      <p:pic>
        <p:nvPicPr>
          <p:cNvPr id="24" name="SQL Database">
            <a:extLst>
              <a:ext uri="{FF2B5EF4-FFF2-40B4-BE49-F238E27FC236}">
                <a16:creationId xmlns:a16="http://schemas.microsoft.com/office/drawing/2014/main" id="{4262322A-1513-E4CA-421F-4489F400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31" y="725876"/>
            <a:ext cx="523336" cy="523336"/>
          </a:xfrm>
          <a:prstGeom prst="rect">
            <a:avLst/>
          </a:prstGeom>
        </p:spPr>
      </p:pic>
      <p:pic>
        <p:nvPicPr>
          <p:cNvPr id="35" name="File Server (Generic)">
            <a:extLst>
              <a:ext uri="{FF2B5EF4-FFF2-40B4-BE49-F238E27FC236}">
                <a16:creationId xmlns:a16="http://schemas.microsoft.com/office/drawing/2014/main" id="{7E82C7B6-6FA2-2952-8C13-70252014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31" y="1262338"/>
            <a:ext cx="488894" cy="488894"/>
          </a:xfrm>
          <a:prstGeom prst="rect">
            <a:avLst/>
          </a:prstGeom>
        </p:spPr>
      </p:pic>
      <p:pic>
        <p:nvPicPr>
          <p:cNvPr id="37" name="CAD (Generic)">
            <a:extLst>
              <a:ext uri="{FF2B5EF4-FFF2-40B4-BE49-F238E27FC236}">
                <a16:creationId xmlns:a16="http://schemas.microsoft.com/office/drawing/2014/main" id="{4BFD1982-3013-509F-909C-039A5DB20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66" y="2405883"/>
            <a:ext cx="492490" cy="49249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8" name="VDI (Generic)">
            <a:extLst>
              <a:ext uri="{FF2B5EF4-FFF2-40B4-BE49-F238E27FC236}">
                <a16:creationId xmlns:a16="http://schemas.microsoft.com/office/drawing/2014/main" id="{73920AA5-DC80-565D-E52D-023420EA2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98" y="2975743"/>
            <a:ext cx="510958" cy="510958"/>
          </a:xfrm>
          <a:prstGeom prst="rect">
            <a:avLst/>
          </a:prstGeom>
        </p:spPr>
      </p:pic>
      <p:pic>
        <p:nvPicPr>
          <p:cNvPr id="11" name="AutoCAD">
            <a:extLst>
              <a:ext uri="{FF2B5EF4-FFF2-40B4-BE49-F238E27FC236}">
                <a16:creationId xmlns:a16="http://schemas.microsoft.com/office/drawing/2014/main" id="{A1B14E1D-163A-1F71-BAAD-5CA77B358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356" y="4064867"/>
            <a:ext cx="503778" cy="503778"/>
          </a:xfrm>
          <a:prstGeom prst="rect">
            <a:avLst/>
          </a:prstGeom>
        </p:spPr>
      </p:pic>
      <p:pic>
        <p:nvPicPr>
          <p:cNvPr id="12" name="Kubernetes">
            <a:extLst>
              <a:ext uri="{FF2B5EF4-FFF2-40B4-BE49-F238E27FC236}">
                <a16:creationId xmlns:a16="http://schemas.microsoft.com/office/drawing/2014/main" id="{5228267C-9C0B-3C7A-E247-65BB076D69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56" y="4646015"/>
            <a:ext cx="504185" cy="488893"/>
          </a:xfrm>
          <a:prstGeom prst="rect">
            <a:avLst/>
          </a:prstGeom>
        </p:spPr>
      </p:pic>
      <p:pic>
        <p:nvPicPr>
          <p:cNvPr id="13" name="DHCP Server (Generic)">
            <a:extLst>
              <a:ext uri="{FF2B5EF4-FFF2-40B4-BE49-F238E27FC236}">
                <a16:creationId xmlns:a16="http://schemas.microsoft.com/office/drawing/2014/main" id="{8E114192-3B59-FD21-F5B6-7E506DB0FD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999" y="5153991"/>
            <a:ext cx="525636" cy="469809"/>
          </a:xfrm>
          <a:prstGeom prst="rect">
            <a:avLst/>
          </a:prstGeom>
        </p:spPr>
      </p:pic>
      <p:pic>
        <p:nvPicPr>
          <p:cNvPr id="16" name="Print Server (Generic)">
            <a:extLst>
              <a:ext uri="{FF2B5EF4-FFF2-40B4-BE49-F238E27FC236}">
                <a16:creationId xmlns:a16="http://schemas.microsoft.com/office/drawing/2014/main" id="{7451B05C-6A79-4CD5-E314-E84A168024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936" y="787951"/>
            <a:ext cx="488894" cy="488894"/>
          </a:xfrm>
          <a:prstGeom prst="rect">
            <a:avLst/>
          </a:prstGeom>
        </p:spPr>
      </p:pic>
      <p:pic>
        <p:nvPicPr>
          <p:cNvPr id="17" name="Office 365">
            <a:extLst>
              <a:ext uri="{FF2B5EF4-FFF2-40B4-BE49-F238E27FC236}">
                <a16:creationId xmlns:a16="http://schemas.microsoft.com/office/drawing/2014/main" id="{FDCF810D-4893-B1D5-27DD-D36B8659D5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36" y="1305471"/>
            <a:ext cx="507997" cy="507997"/>
          </a:xfrm>
          <a:prstGeom prst="rect">
            <a:avLst/>
          </a:prstGeom>
        </p:spPr>
      </p:pic>
      <p:pic>
        <p:nvPicPr>
          <p:cNvPr id="18" name="Oracle" descr="Oracle Database 23c Developer Edition ...">
            <a:extLst>
              <a:ext uri="{FF2B5EF4-FFF2-40B4-BE49-F238E27FC236}">
                <a16:creationId xmlns:a16="http://schemas.microsoft.com/office/drawing/2014/main" id="{E335E752-CAD0-F6EB-9217-77EE4F62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3" y="1864136"/>
            <a:ext cx="530941" cy="57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Database (Generic)">
            <a:extLst>
              <a:ext uri="{FF2B5EF4-FFF2-40B4-BE49-F238E27FC236}">
                <a16:creationId xmlns:a16="http://schemas.microsoft.com/office/drawing/2014/main" id="{74CF9A2C-F120-D9FE-EE6E-5EC6858C68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023" y="3495007"/>
            <a:ext cx="528992" cy="510958"/>
          </a:xfrm>
          <a:prstGeom prst="rect">
            <a:avLst/>
          </a:prstGeom>
        </p:spPr>
      </p:pic>
      <p:pic>
        <p:nvPicPr>
          <p:cNvPr id="5" name="Video Surveillance">
            <a:extLst>
              <a:ext uri="{FF2B5EF4-FFF2-40B4-BE49-F238E27FC236}">
                <a16:creationId xmlns:a16="http://schemas.microsoft.com/office/drawing/2014/main" id="{49BA87B4-FE14-C505-D3D2-1010796146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598" y="1822926"/>
            <a:ext cx="525865" cy="525865"/>
          </a:xfrm>
          <a:prstGeom prst="rect">
            <a:avLst/>
          </a:prstGeom>
        </p:spPr>
      </p:pic>
      <p:pic>
        <p:nvPicPr>
          <p:cNvPr id="6" name="Exchange">
            <a:extLst>
              <a:ext uri="{FF2B5EF4-FFF2-40B4-BE49-F238E27FC236}">
                <a16:creationId xmlns:a16="http://schemas.microsoft.com/office/drawing/2014/main" id="{2408D021-D7F0-2760-0FF3-2E60282508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0933" y="274607"/>
            <a:ext cx="568535" cy="493563"/>
          </a:xfrm>
          <a:prstGeom prst="rect">
            <a:avLst/>
          </a:prstGeom>
        </p:spPr>
      </p:pic>
      <p:pic>
        <p:nvPicPr>
          <p:cNvPr id="8" name="Horizon/Omnissa">
            <a:extLst>
              <a:ext uri="{FF2B5EF4-FFF2-40B4-BE49-F238E27FC236}">
                <a16:creationId xmlns:a16="http://schemas.microsoft.com/office/drawing/2014/main" id="{4F34BFE9-CA72-AA34-10C0-D97F04B29D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614" y="5668291"/>
            <a:ext cx="471211" cy="3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021D2-D929-2A10-D908-7DD304E9A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1A51-5973-79A6-423D-AFC6C797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pic>
        <p:nvPicPr>
          <p:cNvPr id="4" name="HyperV">
            <a:extLst>
              <a:ext uri="{FF2B5EF4-FFF2-40B4-BE49-F238E27FC236}">
                <a16:creationId xmlns:a16="http://schemas.microsoft.com/office/drawing/2014/main" id="{26CDAED7-FD1B-89EF-A7C3-50F9E8A6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3" y="1042075"/>
            <a:ext cx="1527343" cy="507901"/>
          </a:xfrm>
          <a:prstGeom prst="rect">
            <a:avLst/>
          </a:prstGeom>
        </p:spPr>
      </p:pic>
      <p:pic>
        <p:nvPicPr>
          <p:cNvPr id="24" name="VMware" descr="The Beta release of the new VMware Host ...">
            <a:extLst>
              <a:ext uri="{FF2B5EF4-FFF2-40B4-BE49-F238E27FC236}">
                <a16:creationId xmlns:a16="http://schemas.microsoft.com/office/drawing/2014/main" id="{E2F9D003-D512-55AF-ABAE-A889C248C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4" y="193851"/>
            <a:ext cx="760580" cy="7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1111-332C-A54A-0300-111D5652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  <p:pic>
        <p:nvPicPr>
          <p:cNvPr id="3" name="PowerEdge 1U">
            <a:extLst>
              <a:ext uri="{FF2B5EF4-FFF2-40B4-BE49-F238E27FC236}">
                <a16:creationId xmlns:a16="http://schemas.microsoft.com/office/drawing/2014/main" id="{078FA939-8A82-1F7F-3EE1-CBFFA06BC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0" y="229099"/>
            <a:ext cx="3140008" cy="337635"/>
          </a:xfrm>
          <a:prstGeom prst="rect">
            <a:avLst/>
          </a:prstGeom>
        </p:spPr>
      </p:pic>
      <p:pic>
        <p:nvPicPr>
          <p:cNvPr id="4" name="PowerEdge 2U">
            <a:extLst>
              <a:ext uri="{FF2B5EF4-FFF2-40B4-BE49-F238E27FC236}">
                <a16:creationId xmlns:a16="http://schemas.microsoft.com/office/drawing/2014/main" id="{3CD21160-205D-A3C4-D996-46F6473B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0" y="624865"/>
            <a:ext cx="3143258" cy="608372"/>
          </a:xfrm>
          <a:prstGeom prst="rect">
            <a:avLst/>
          </a:prstGeom>
        </p:spPr>
      </p:pic>
      <p:pic>
        <p:nvPicPr>
          <p:cNvPr id="5" name="VxRail 1U">
            <a:extLst>
              <a:ext uri="{FF2B5EF4-FFF2-40B4-BE49-F238E27FC236}">
                <a16:creationId xmlns:a16="http://schemas.microsoft.com/office/drawing/2014/main" id="{81821B22-4CF5-0A4F-7995-CC50992D7E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630" y="1291367"/>
            <a:ext cx="3116320" cy="284220"/>
          </a:xfrm>
          <a:prstGeom prst="rect">
            <a:avLst/>
          </a:prstGeom>
        </p:spPr>
      </p:pic>
      <p:pic>
        <p:nvPicPr>
          <p:cNvPr id="6" name="VxRail 2U">
            <a:extLst>
              <a:ext uri="{FF2B5EF4-FFF2-40B4-BE49-F238E27FC236}">
                <a16:creationId xmlns:a16="http://schemas.microsoft.com/office/drawing/2014/main" id="{0FBCDD1B-2795-C455-D3B1-68D5D1993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3099" y="1634268"/>
            <a:ext cx="3116320" cy="5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7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8B9E-1458-FC77-B95E-DB61E849F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EE0B9-DAA3-C72D-4A19-B1EB75A8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pic>
        <p:nvPicPr>
          <p:cNvPr id="3" name="S4128F">
            <a:extLst>
              <a:ext uri="{FF2B5EF4-FFF2-40B4-BE49-F238E27FC236}">
                <a16:creationId xmlns:a16="http://schemas.microsoft.com/office/drawing/2014/main" id="{F14A4AA1-92F2-091F-BB12-6C3EAF23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" y="616168"/>
            <a:ext cx="3152680" cy="354044"/>
          </a:xfrm>
          <a:prstGeom prst="rect">
            <a:avLst/>
          </a:prstGeom>
        </p:spPr>
      </p:pic>
      <p:pic>
        <p:nvPicPr>
          <p:cNvPr id="4" name="S5224F">
            <a:extLst>
              <a:ext uri="{FF2B5EF4-FFF2-40B4-BE49-F238E27FC236}">
                <a16:creationId xmlns:a16="http://schemas.microsoft.com/office/drawing/2014/main" id="{5E89D54D-5ABC-919C-1DAA-7237215A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7" y="1007635"/>
            <a:ext cx="3152680" cy="354044"/>
          </a:xfrm>
          <a:prstGeom prst="rect">
            <a:avLst/>
          </a:prstGeom>
        </p:spPr>
      </p:pic>
      <p:pic>
        <p:nvPicPr>
          <p:cNvPr id="5" name="S5232F">
            <a:extLst>
              <a:ext uri="{FF2B5EF4-FFF2-40B4-BE49-F238E27FC236}">
                <a16:creationId xmlns:a16="http://schemas.microsoft.com/office/drawing/2014/main" id="{53A43E08-DD8F-72FF-7F6A-192893F28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7" y="1399102"/>
            <a:ext cx="3152680" cy="354044"/>
          </a:xfrm>
          <a:prstGeom prst="rect">
            <a:avLst/>
          </a:prstGeom>
        </p:spPr>
      </p:pic>
      <p:pic>
        <p:nvPicPr>
          <p:cNvPr id="6" name="S4148F">
            <a:extLst>
              <a:ext uri="{FF2B5EF4-FFF2-40B4-BE49-F238E27FC236}">
                <a16:creationId xmlns:a16="http://schemas.microsoft.com/office/drawing/2014/main" id="{C25F8392-B3AB-2050-DD8D-20EE58B27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7" y="2146382"/>
            <a:ext cx="3152680" cy="354044"/>
          </a:xfrm>
          <a:prstGeom prst="rect">
            <a:avLst/>
          </a:prstGeom>
        </p:spPr>
      </p:pic>
      <p:pic>
        <p:nvPicPr>
          <p:cNvPr id="7" name="S5248F">
            <a:extLst>
              <a:ext uri="{FF2B5EF4-FFF2-40B4-BE49-F238E27FC236}">
                <a16:creationId xmlns:a16="http://schemas.microsoft.com/office/drawing/2014/main" id="{E184D29C-3603-0799-C748-054A18F25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7" y="2525374"/>
            <a:ext cx="3152680" cy="354044"/>
          </a:xfrm>
          <a:prstGeom prst="rect">
            <a:avLst/>
          </a:prstGeom>
        </p:spPr>
      </p:pic>
      <p:pic>
        <p:nvPicPr>
          <p:cNvPr id="8" name="S5296F">
            <a:extLst>
              <a:ext uri="{FF2B5EF4-FFF2-40B4-BE49-F238E27FC236}">
                <a16:creationId xmlns:a16="http://schemas.microsoft.com/office/drawing/2014/main" id="{4E6425D4-1936-1EDD-4220-68FEBA1A6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7" y="2904366"/>
            <a:ext cx="3152680" cy="623792"/>
          </a:xfrm>
          <a:prstGeom prst="rect">
            <a:avLst/>
          </a:prstGeom>
        </p:spPr>
      </p:pic>
      <p:pic>
        <p:nvPicPr>
          <p:cNvPr id="9" name="S4128T">
            <a:extLst>
              <a:ext uri="{FF2B5EF4-FFF2-40B4-BE49-F238E27FC236}">
                <a16:creationId xmlns:a16="http://schemas.microsoft.com/office/drawing/2014/main" id="{D08E6822-288C-82D7-E1EE-305C4874B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7" y="230701"/>
            <a:ext cx="3152680" cy="348044"/>
          </a:xfrm>
          <a:prstGeom prst="rect">
            <a:avLst/>
          </a:prstGeom>
        </p:spPr>
      </p:pic>
      <p:pic>
        <p:nvPicPr>
          <p:cNvPr id="10" name="S4148T">
            <a:extLst>
              <a:ext uri="{FF2B5EF4-FFF2-40B4-BE49-F238E27FC236}">
                <a16:creationId xmlns:a16="http://schemas.microsoft.com/office/drawing/2014/main" id="{BD8AD87B-BFBE-724F-78EB-A89D0F778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7" y="1792338"/>
            <a:ext cx="3152680" cy="354044"/>
          </a:xfrm>
          <a:prstGeom prst="rect">
            <a:avLst/>
          </a:prstGeom>
        </p:spPr>
      </p:pic>
      <p:pic>
        <p:nvPicPr>
          <p:cNvPr id="11" name="Cisco BaseT 24 Port">
            <a:extLst>
              <a:ext uri="{FF2B5EF4-FFF2-40B4-BE49-F238E27FC236}">
                <a16:creationId xmlns:a16="http://schemas.microsoft.com/office/drawing/2014/main" id="{154B9B87-8338-576D-8B4A-649A79C00F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6" y="3556645"/>
            <a:ext cx="3152680" cy="348043"/>
          </a:xfrm>
          <a:prstGeom prst="rect">
            <a:avLst/>
          </a:prstGeom>
        </p:spPr>
      </p:pic>
      <p:pic>
        <p:nvPicPr>
          <p:cNvPr id="12" name="Cisco BaseT 48 Port">
            <a:extLst>
              <a:ext uri="{FF2B5EF4-FFF2-40B4-BE49-F238E27FC236}">
                <a16:creationId xmlns:a16="http://schemas.microsoft.com/office/drawing/2014/main" id="{E2E2A3BB-F748-02B9-9FC3-BB4CFFD12F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5" y="3904688"/>
            <a:ext cx="3152680" cy="348043"/>
          </a:xfrm>
          <a:prstGeom prst="rect">
            <a:avLst/>
          </a:prstGeom>
        </p:spPr>
      </p:pic>
      <p:pic>
        <p:nvPicPr>
          <p:cNvPr id="15" name="Cisco FO Eth 24 Port">
            <a:extLst>
              <a:ext uri="{FF2B5EF4-FFF2-40B4-BE49-F238E27FC236}">
                <a16:creationId xmlns:a16="http://schemas.microsoft.com/office/drawing/2014/main" id="{7248187C-F1AB-79CF-EB99-F827F068D2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53" y="4236340"/>
            <a:ext cx="3152680" cy="345575"/>
          </a:xfrm>
          <a:prstGeom prst="rect">
            <a:avLst/>
          </a:prstGeom>
        </p:spPr>
      </p:pic>
      <p:pic>
        <p:nvPicPr>
          <p:cNvPr id="16" name="Cisco FO Eth 48 Port">
            <a:extLst>
              <a:ext uri="{FF2B5EF4-FFF2-40B4-BE49-F238E27FC236}">
                <a16:creationId xmlns:a16="http://schemas.microsoft.com/office/drawing/2014/main" id="{18D687B4-E912-2FBC-D321-AB81B8A087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52" y="4548729"/>
            <a:ext cx="3152680" cy="345575"/>
          </a:xfrm>
          <a:prstGeom prst="rect">
            <a:avLst/>
          </a:prstGeom>
        </p:spPr>
      </p:pic>
      <p:pic>
        <p:nvPicPr>
          <p:cNvPr id="13" name="HPE Aruba">
            <a:extLst>
              <a:ext uri="{FF2B5EF4-FFF2-40B4-BE49-F238E27FC236}">
                <a16:creationId xmlns:a16="http://schemas.microsoft.com/office/drawing/2014/main" id="{BC0958B4-8F92-D44D-C851-3ED1E1F292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25" y="4885080"/>
            <a:ext cx="3089333" cy="3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70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F4781-79C6-D660-98E9-BAAF85D0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EC6D-8B61-736B-0CD4-4E4BB85F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pic>
        <p:nvPicPr>
          <p:cNvPr id="21" name="PowerStore">
            <a:extLst>
              <a:ext uri="{FF2B5EF4-FFF2-40B4-BE49-F238E27FC236}">
                <a16:creationId xmlns:a16="http://schemas.microsoft.com/office/drawing/2014/main" id="{02566FA9-7905-CECB-E627-9D68CD71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6" r="2196"/>
          <a:stretch/>
        </p:blipFill>
        <p:spPr>
          <a:xfrm>
            <a:off x="150224" y="295770"/>
            <a:ext cx="3056809" cy="574086"/>
          </a:xfrm>
          <a:prstGeom prst="rect">
            <a:avLst/>
          </a:prstGeom>
          <a:noFill/>
          <a:effectLst/>
        </p:spPr>
      </p:pic>
      <p:pic>
        <p:nvPicPr>
          <p:cNvPr id="4" name="Unity XT">
            <a:extLst>
              <a:ext uri="{FF2B5EF4-FFF2-40B4-BE49-F238E27FC236}">
                <a16:creationId xmlns:a16="http://schemas.microsoft.com/office/drawing/2014/main" id="{8B564DE4-B992-B771-81AD-F35AF3DF1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2" y="939967"/>
            <a:ext cx="3056809" cy="574086"/>
          </a:xfrm>
          <a:prstGeom prst="rect">
            <a:avLst/>
          </a:prstGeom>
        </p:spPr>
      </p:pic>
      <p:pic>
        <p:nvPicPr>
          <p:cNvPr id="5" name="PowerVault" descr="Graphical user interface&#10;&#10;Description automatically generated">
            <a:extLst>
              <a:ext uri="{FF2B5EF4-FFF2-40B4-BE49-F238E27FC236}">
                <a16:creationId xmlns:a16="http://schemas.microsoft.com/office/drawing/2014/main" id="{F33DC6A3-D986-E583-2FDC-45603959E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223" y="1584164"/>
            <a:ext cx="3056809" cy="591040"/>
          </a:xfrm>
          <a:prstGeom prst="rect">
            <a:avLst/>
          </a:prstGeom>
        </p:spPr>
      </p:pic>
      <p:pic>
        <p:nvPicPr>
          <p:cNvPr id="3" name="HPE Storage">
            <a:extLst>
              <a:ext uri="{FF2B5EF4-FFF2-40B4-BE49-F238E27FC236}">
                <a16:creationId xmlns:a16="http://schemas.microsoft.com/office/drawing/2014/main" id="{7E8D6471-FA40-1BCC-6D35-C85CE4990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21" y="2245315"/>
            <a:ext cx="3056809" cy="591040"/>
          </a:xfrm>
          <a:prstGeom prst="rect">
            <a:avLst/>
          </a:prstGeom>
        </p:spPr>
      </p:pic>
      <p:pic>
        <p:nvPicPr>
          <p:cNvPr id="6" name="NetApp Storage">
            <a:extLst>
              <a:ext uri="{FF2B5EF4-FFF2-40B4-BE49-F238E27FC236}">
                <a16:creationId xmlns:a16="http://schemas.microsoft.com/office/drawing/2014/main" id="{A1864CDE-D9C1-832B-61ED-DB465EAEB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20" y="2836354"/>
            <a:ext cx="3056809" cy="591039"/>
          </a:xfrm>
          <a:prstGeom prst="rect">
            <a:avLst/>
          </a:prstGeom>
        </p:spPr>
      </p:pic>
      <p:pic>
        <p:nvPicPr>
          <p:cNvPr id="7" name="Pure Storage">
            <a:extLst>
              <a:ext uri="{FF2B5EF4-FFF2-40B4-BE49-F238E27FC236}">
                <a16:creationId xmlns:a16="http://schemas.microsoft.com/office/drawing/2014/main" id="{03D87B64-DC77-D3DB-CE4F-F27BA7D15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19" y="3427393"/>
            <a:ext cx="3056808" cy="8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5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E6C14-0042-6D1F-9205-907B64639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F96-F4C2-CAD7-13AC-C3140DCC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pic>
        <p:nvPicPr>
          <p:cNvPr id="21" name="VMware" descr="Mastering vSphere 6.5 - ESXi Logs ...">
            <a:extLst>
              <a:ext uri="{FF2B5EF4-FFF2-40B4-BE49-F238E27FC236}">
                <a16:creationId xmlns:a16="http://schemas.microsoft.com/office/drawing/2014/main" id="{493F0945-4878-DB22-0DCA-E75D822B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2" y="317311"/>
            <a:ext cx="1352856" cy="4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Zerto" descr="Zerto Virtual Replication RESTful APIs">
            <a:extLst>
              <a:ext uri="{FF2B5EF4-FFF2-40B4-BE49-F238E27FC236}">
                <a16:creationId xmlns:a16="http://schemas.microsoft.com/office/drawing/2014/main" id="{1A67AE87-DD45-75EE-E9C1-13694048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2" y="874255"/>
            <a:ext cx="162901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724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0383A-3F76-9370-273A-6FD28E301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B5D9-B2CD-4689-A08E-0B4347C3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pic>
        <p:nvPicPr>
          <p:cNvPr id="21" name="Veeam" descr="Veeam Graphics: logos, product boxes">
            <a:extLst>
              <a:ext uri="{FF2B5EF4-FFF2-40B4-BE49-F238E27FC236}">
                <a16:creationId xmlns:a16="http://schemas.microsoft.com/office/drawing/2014/main" id="{51A1806E-57D2-9350-EF52-84F9558EE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8" y="247679"/>
            <a:ext cx="122476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ubrik">
            <a:extLst>
              <a:ext uri="{FF2B5EF4-FFF2-40B4-BE49-F238E27FC236}">
                <a16:creationId xmlns:a16="http://schemas.microsoft.com/office/drawing/2014/main" id="{FF5F2D3B-0181-D4BF-3D09-306D5470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98" y="797646"/>
            <a:ext cx="1224761" cy="349792"/>
          </a:xfrm>
          <a:prstGeom prst="rect">
            <a:avLst/>
          </a:prstGeom>
        </p:spPr>
      </p:pic>
      <p:pic>
        <p:nvPicPr>
          <p:cNvPr id="24" name="Zerto" descr="Zerto Virtual Replication RESTful APIs">
            <a:extLst>
              <a:ext uri="{FF2B5EF4-FFF2-40B4-BE49-F238E27FC236}">
                <a16:creationId xmlns:a16="http://schemas.microsoft.com/office/drawing/2014/main" id="{0263FE0D-D202-5C54-5E93-C605E9198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2" y="1808357"/>
            <a:ext cx="162901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asabi">
            <a:extLst>
              <a:ext uri="{FF2B5EF4-FFF2-40B4-BE49-F238E27FC236}">
                <a16:creationId xmlns:a16="http://schemas.microsoft.com/office/drawing/2014/main" id="{588B4B5B-0F5C-8FEB-B255-ABAFD9438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98" y="2392583"/>
            <a:ext cx="1796602" cy="457199"/>
          </a:xfrm>
          <a:prstGeom prst="rect">
            <a:avLst/>
          </a:prstGeom>
        </p:spPr>
      </p:pic>
      <p:pic>
        <p:nvPicPr>
          <p:cNvPr id="6" name="AWS">
            <a:extLst>
              <a:ext uri="{FF2B5EF4-FFF2-40B4-BE49-F238E27FC236}">
                <a16:creationId xmlns:a16="http://schemas.microsoft.com/office/drawing/2014/main" id="{B35D215C-51EB-36AA-37AE-DF18B62CA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49" y="1183761"/>
            <a:ext cx="716551" cy="5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95763"/>
      </p:ext>
    </p:extLst>
  </p:cSld>
  <p:clrMapOvr>
    <a:masterClrMapping/>
  </p:clrMapOvr>
</p:sld>
</file>

<file path=ppt/theme/theme1.xml><?xml version="1.0" encoding="utf-8"?>
<a:theme xmlns:a="http://schemas.openxmlformats.org/drawingml/2006/main" name="1_Dell Tech template">
  <a:themeElements>
    <a:clrScheme name="Chart Colors &amp; SAS Drives">
      <a:dk1>
        <a:srgbClr val="808080"/>
      </a:dk1>
      <a:lt1>
        <a:srgbClr val="F2F2F2"/>
      </a:lt1>
      <a:dk2>
        <a:srgbClr val="FFFFFF"/>
      </a:dk2>
      <a:lt2>
        <a:srgbClr val="000000"/>
      </a:lt2>
      <a:accent1>
        <a:srgbClr val="0672CB"/>
      </a:accent1>
      <a:accent2>
        <a:srgbClr val="EA6A22"/>
      </a:accent2>
      <a:accent3>
        <a:srgbClr val="691D3F"/>
      </a:accent3>
      <a:accent4>
        <a:srgbClr val="BA4E12"/>
      </a:accent4>
      <a:accent5>
        <a:srgbClr val="FFFFFF"/>
      </a:accent5>
      <a:accent6>
        <a:srgbClr val="FFFFFF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48</Words>
  <Application>Microsoft Office PowerPoint</Application>
  <PresentationFormat>Widescreen</PresentationFormat>
  <Paragraphs>34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 Light</vt:lpstr>
      <vt:lpstr>Calibri</vt:lpstr>
      <vt:lpstr>Wingdings</vt:lpstr>
      <vt:lpstr>1_Dell Tech template</vt:lpstr>
      <vt:lpstr>Single Site</vt:lpstr>
      <vt:lpstr>Workloads</vt:lpstr>
      <vt:lpstr>Virtualization</vt:lpstr>
      <vt:lpstr>Compute</vt:lpstr>
      <vt:lpstr>Networking</vt:lpstr>
      <vt:lpstr>Storage</vt:lpstr>
      <vt:lpstr>Replication</vt:lpstr>
      <vt:lpstr>Backup</vt:lpstr>
    </vt:vector>
  </TitlesOfParts>
  <Company>Dell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Profile – Single Site</dc:title>
  <dc:creator>Nguyen, Hiep</dc:creator>
  <cp:lastModifiedBy>Ligon, Brady</cp:lastModifiedBy>
  <cp:revision>6</cp:revision>
  <dcterms:created xsi:type="dcterms:W3CDTF">2024-09-05T13:44:58Z</dcterms:created>
  <dcterms:modified xsi:type="dcterms:W3CDTF">2025-02-03T21:09:45Z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dd1fcc-24d7-4f55-9dc2-c1518f171327_Enabled">
    <vt:lpwstr>true</vt:lpwstr>
  </property>
  <property fmtid="{D5CDD505-2E9C-101B-9397-08002B2CF9AE}" pid="3" name="MSIP_Label_73dd1fcc-24d7-4f55-9dc2-c1518f171327_SetDate">
    <vt:lpwstr>2024-09-05T13:45:59Z</vt:lpwstr>
  </property>
  <property fmtid="{D5CDD505-2E9C-101B-9397-08002B2CF9AE}" pid="4" name="MSIP_Label_73dd1fcc-24d7-4f55-9dc2-c1518f171327_Method">
    <vt:lpwstr>Privileged</vt:lpwstr>
  </property>
  <property fmtid="{D5CDD505-2E9C-101B-9397-08002B2CF9AE}" pid="5" name="MSIP_Label_73dd1fcc-24d7-4f55-9dc2-c1518f171327_Name">
    <vt:lpwstr>No Protection (Label Only) - Internal Use</vt:lpwstr>
  </property>
  <property fmtid="{D5CDD505-2E9C-101B-9397-08002B2CF9AE}" pid="6" name="MSIP_Label_73dd1fcc-24d7-4f55-9dc2-c1518f171327_SiteId">
    <vt:lpwstr>945c199a-83a2-4e80-9f8c-5a91be5752dd</vt:lpwstr>
  </property>
  <property fmtid="{D5CDD505-2E9C-101B-9397-08002B2CF9AE}" pid="7" name="MSIP_Label_73dd1fcc-24d7-4f55-9dc2-c1518f171327_ActionId">
    <vt:lpwstr>32fcd18e-5b01-401f-a022-0b81470d0d87</vt:lpwstr>
  </property>
  <property fmtid="{D5CDD505-2E9C-101B-9397-08002B2CF9AE}" pid="8" name="MSIP_Label_73dd1fcc-24d7-4f55-9dc2-c1518f171327_ContentBits">
    <vt:lpwstr>2</vt:lpwstr>
  </property>
  <property fmtid="{D5CDD505-2E9C-101B-9397-08002B2CF9AE}" pid="9" name="ClassificationContentMarkingFooterLocations">
    <vt:lpwstr>1_Dell Tech template:8</vt:lpwstr>
  </property>
  <property fmtid="{D5CDD505-2E9C-101B-9397-08002B2CF9AE}" pid="10" name="ClassificationContentMarkingFooterText">
    <vt:lpwstr>Internal Use - Confidential</vt:lpwstr>
  </property>
</Properties>
</file>